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6" r:id="rId3"/>
    <p:sldId id="367" r:id="rId4"/>
    <p:sldId id="399"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368" r:id="rId25"/>
    <p:sldId id="369" r:id="rId26"/>
    <p:sldId id="370" r:id="rId27"/>
    <p:sldId id="372" r:id="rId28"/>
    <p:sldId id="373" r:id="rId29"/>
    <p:sldId id="374" r:id="rId30"/>
    <p:sldId id="375" r:id="rId31"/>
    <p:sldId id="376" r:id="rId32"/>
    <p:sldId id="398" r:id="rId33"/>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 </a:t>
            </a:r>
          </a:p>
          <a:p>
            <a:pPr algn="ctr"/>
            <a:r>
              <a:rPr lang="en-US" dirty="0"/>
              <a:t>PART 29</a:t>
            </a:r>
          </a:p>
        </p:txBody>
      </p:sp>
      <p:pic>
        <p:nvPicPr>
          <p:cNvPr id="9218" name="Picture 2" descr="D:\3-Jesus\06 MINISTRY\Jesus teaching\Great Commission C-8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29" y="954107"/>
            <a:ext cx="442034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7864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Worrying can affect your health.  Medical experts tell us that prolonged worrying or anxiety can lead to serve physical problems.  It can produce (ulcers, headaches, backaches, change of blood pressure, heart attacks, and depression).  Worrying can become crippling if it is not properly controlled.</a:t>
            </a:r>
          </a:p>
        </p:txBody>
      </p:sp>
    </p:spTree>
    <p:extLst>
      <p:ext uri="{BB962C8B-B14F-4D97-AF65-F5344CB8AC3E}">
        <p14:creationId xmlns:p14="http://schemas.microsoft.com/office/powerpoint/2010/main" val="222494372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Worrying can disrupt our spiritual productivity.  When worries consume our thoughts, we tend to focus only on those worries.  By doing this, we tend to leave the Lord and His will out of our lives.  We find little time for prayer or Bible study; and it will lead to a reduced interest in assembling with the saints.</a:t>
            </a:r>
          </a:p>
        </p:txBody>
      </p:sp>
    </p:spTree>
    <p:extLst>
      <p:ext uri="{BB962C8B-B14F-4D97-AF65-F5344CB8AC3E}">
        <p14:creationId xmlns:p14="http://schemas.microsoft.com/office/powerpoint/2010/main" val="36863500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3. In (Phil. 4:6ff), Paul explains that if we worry too much, then God’s peace that He offers to us will diminish. </a:t>
            </a:r>
          </a:p>
          <a:p>
            <a:r>
              <a:rPr lang="en-US" dirty="0"/>
              <a:t> </a:t>
            </a:r>
          </a:p>
          <a:p>
            <a:r>
              <a:rPr lang="en-US" dirty="0"/>
              <a:t>4. Worrying affects the way we treat others.  When we worry a lot, we tend to be harsher towards our family, friends, and co-workers.  We get so wrapped up in our worries that we lash out at those we love the most.  </a:t>
            </a:r>
          </a:p>
        </p:txBody>
      </p:sp>
    </p:spTree>
    <p:extLst>
      <p:ext uri="{BB962C8B-B14F-4D97-AF65-F5344CB8AC3E}">
        <p14:creationId xmlns:p14="http://schemas.microsoft.com/office/powerpoint/2010/main" val="102071195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“Worrying is like a rocking chair; it will give you something to do, but it won’t get you anywhere.”</a:t>
            </a:r>
          </a:p>
          <a:p>
            <a:r>
              <a:rPr lang="en-US" dirty="0"/>
              <a:t> </a:t>
            </a:r>
          </a:p>
        </p:txBody>
      </p:sp>
      <p:pic>
        <p:nvPicPr>
          <p:cNvPr id="3074" name="Picture 2" descr="http://www.rcmisfits.com/Animations/animated%20rocker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84995"/>
            <a:ext cx="34131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3344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4:6 Be anxious for nothing, but in everything by prayer and supplication, with thanksgiving, let your requests be made known to God;  </a:t>
            </a:r>
            <a:r>
              <a:rPr lang="en-US" baseline="30000" dirty="0"/>
              <a:t>7</a:t>
            </a:r>
            <a:r>
              <a:rPr lang="en-US" dirty="0"/>
              <a:t> and the peace of God, which surpasses all understanding, will guard your hearts and minds through Christ Jesus.</a:t>
            </a:r>
          </a:p>
        </p:txBody>
      </p:sp>
    </p:spTree>
    <p:extLst>
      <p:ext uri="{BB962C8B-B14F-4D97-AF65-F5344CB8AC3E}">
        <p14:creationId xmlns:p14="http://schemas.microsoft.com/office/powerpoint/2010/main" val="337433980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5:6 Therefore humble yourselves under the mighty hand of God, that He may exalt you in due time,  </a:t>
            </a:r>
            <a:r>
              <a:rPr lang="en-US" baseline="30000" dirty="0"/>
              <a:t>7</a:t>
            </a:r>
            <a:r>
              <a:rPr lang="en-US" dirty="0"/>
              <a:t> casting all your care upon Him, for He cares for you.</a:t>
            </a:r>
          </a:p>
          <a:p>
            <a:r>
              <a:rPr lang="en-US" dirty="0"/>
              <a:t> </a:t>
            </a:r>
          </a:p>
          <a:p>
            <a:r>
              <a:rPr lang="en-US" dirty="0"/>
              <a:t>Psalm 55:22 Cast your burden on the LORD, And He shall sustain you;</a:t>
            </a:r>
          </a:p>
        </p:txBody>
      </p:sp>
    </p:spTree>
    <p:extLst>
      <p:ext uri="{BB962C8B-B14F-4D97-AF65-F5344CB8AC3E}">
        <p14:creationId xmlns:p14="http://schemas.microsoft.com/office/powerpoint/2010/main" val="269849470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AAwYCAQf/xAA9EAABBAEDAgQEAwcCBQUBAAABAAIDEQQSITEFQRMiUWEGMnGBFJGhIzNCUrHB0RXwJENictKCkqKy8eH/xAAYAQEBAQEBAAAAAAAAAAAAAAABAAIDBP/EAB8RAQEBAAMBAQADAQAAAAAAAAABEQIhMUESA0JRcf/aAAwDAQACEQMRAD8A+sAbbLiZzmsJA3XQdt6L1wsUQtsM/n42RMWyVueV43p5c0ucDZux6pt1KePBw35D6posA91j3/GYbOdMALDy3urL6pR4xN3ReHqBO1IJvRsjJmeCAznd3BTB/X8BgZM0OBPY78pBmdeyn5R8CQ+Hew9v9lWF5l9Nnxw0zRloPB5FoaLHdqJrb0K13TXO6j01xyWB2pvlSaOEjbTRtBgPwTsADwvDDzZIoppDjue9o0E2UVP00xNLizVZryo0kIhF2ByFacV1A6avhMjjwxhznua3a6Kz3VepvE7/AAiQ0n14pM7TTY+RFF0h8TZGMlB3o7kLHdVynySnUbva/VCPzJHXr5PJvlVPk1s07eyfAoe/U4nTv6e6r7fZdOA5o36KoykC63K0ke8N5OwVDpXattlzIdTgTv2Ujpo1OrcK0icJ+mVrncA91v8ApTmPxI3NF+W189YeLAH0Wh6VnSYuOBYIJ2as1NnLkElg4BoJT12JhlZR89blEYEv4iVrnnv39V3ldPmkyHU2wTdoRE1paaPqutBNAJuzpU7h+7VrejzAfLYr80LSUso2ey88IgWPW04f0ubceHSsxem24tkb+akWRxA/Nt9TyqZ4QKqud0+yenhzQGBLjhyeIGuaSbUi0xEOBIXBbV2L9U4ycXTFZFaf6JHKSHGvoVBy5USP0/1XTiQ3flDyusgAd+Eh0Sb2cAPRRV+Z29DdRG1PoHV/iN0L9GNwOSqYvjUB0jp4ttHka09/dZvqLyJnC73PZKZnkgkf/q3Vhh1jruZ1SU+LJTOzG7AJOZADtYNrqJha4ucf0UlI3FUfVVurxG5Mh2LjV7D0RuOCY2SG67pU1xs18t+iOjypPA8EcXtsgtr0TqUcPgwOftQ3Wp/06CTz6RuOy+S40r2PBJrfhfUfhzqUU2HHG6ZrpK29SgctFDD8Ikt3+yjIfEsk7ehCOc4clJev9UdgY2uANLia3TjO1jvipph6g+NriADekFZuUEu7JlnTvy8h80u8jibKFMd7V3U6F5ZsQVy4ihRKMezzWqXMAvbdSCuJF3aGc7fkkInJOlpsHnZDAayKFkDb81JWSDQC6EZI1O5pXMx6Iu7R8cLNi4bD9VEuZGW1f9E66fihj4XTXTjsFdFDjOoAA3xa0EUuFj4TQ4ML2bNJHakVODK1k4jZ5Gt4PstZgzNfFG5wFkDnusS/KE2UzSKB9uU8ZLp0s8Qt3FfkrcZs1qmMbxQpXBrRtQSWHP0yMGrVYpOYvO2yn1zssePjY4VSGdAwmq/RGOA9VyWg1skbQRx2Vsh5cZg3G5Hsmhb7fRDStFc9+EZDKz+ZjuNnV5SOFmcyIRuPp9Fsc5pI0Nu6tIuoYryx3l+9LLpGdkAoj80PJW9XaYmFwNEV9lVLjaTRH1US3WRsCFEUYWk2W8+yigZ58QbI+jdOKWStbV732R2ZJqebcd7rdLshxPP/AOLQVNdTiDd8KqW9XP3XVHcn1XpZd/raCoYyjdq9goj07L0R7/8A9VrGea/dKe47dxdn1KcY7pcN0ckbqPI+yXwNc1wICYQZTQ5rphqDRsL7oqbDE6rJPhh7uTsQTws917IllLQTTPT1QJ6jIX67oXYaOFRk5DpzuTpvYKWKQLJO6800ALXdkNVZfZ53KkrmH2QxJ55pXynV3sId/wBeUoHlAkX6IaPnnsLR00ZII3v0tDFlNO5s+hQYsbKxm7j9FXJldmnarVD2ja7/ADQ5abttkplQ9mW8OoHvyrPxjztqJ9EHG1ujUTe/ZWNo96VqM4c1x0arBHFJ9htkyCJBIaqhusaZKPlJHon/AEXODImh0nm9D2Qmz6fjGKWJ85Js8WtDHnMbQJpoCxUPUXPeHayaPlCPkynuZXAPItEuCzTrqHVRHktZGdTeTSOx8rxY2ucNPqCslhs8ScPeTQ435T1zHvDdL/snRkOA4HdptUPAAP1XULAyMAG67qOFu9N/zWnL6CkYHOO26olxwWkHe0yLAaJu/ZVSNoc8oyNTkzU/TgJC7gWl2TjUbPATvqmS2G2t9UofmNksHbvSy6QreBqNiyoiHNBN3+iiCUzSUSSdvZCucHG9PC7iPjSaQNj7qyfAMfmedIPFnlOjA7RuBtsrtIIsgKMiZqBsn6ImBrQ86ya+lqlOKBHsKH12XQGkjygABNcfEhmbbHtJ9Cd/yXWd0mZmgsbsRytTsF7HtLewB91XLJT9Lao9wu39PyGjZpQ/4SYbnb1JUl2h4AN8Bc6juO18nsq3eMy7B372qZJCAed0KCvEB52oL3WLNb/ZCskIFAq+EF5sDn3SXriLJr7qiQg9uEa6B7gNr9/RUuiDa1A2e3ojQEmicQHAbf1VPhlu9b+6aY72Fpa5tV3Q+W+OM7U4lWkDM3Uyg2h3NIdzY4iC0WVdNOXjymhwqGAtIe5ocB2KdTmJzhdM8t9uyrdeq9NWrXzPJAuh6BcCR7zVm1JbhYpmkBcNIWwxehxOjbraPshOidJdl4vjXWk0Fo2tfDjtHNd1m1F7sdsBDIm8+ivja7wbf9V0WO1+Y8omOMFgDXdt0J70+FzqNVun2PES3ufuk2NksjeI6qk3gzomlrDtfda4s2DW+VvG3dQE3arkyY2gEkEfVc/ioy3Y89gta54vds3ZLOoZIx4nOceyKlymBl2NgsX8R9SMji0OoVxaLWuPELldR8eRzpDd3shvmfro6ewtAYTZJ8jcHSDvaZyHzbcDZZdFbpjfyAqLq62tRSedH6e4wOmcQAzgeqTdfzJWdQLX2AGjSL2pbqLEGD05jHMLraA93KQ9X6XFmNLpGn/pcOVnezGax89zeKBPdMMfqAlBD3C0tzOjZOMf2H7Qe2xCWPZmQu0vxpNX0JSdbJrhI5mn8/dXMEjxpdK4ho/mNLI4vXMnHmLZWu1NFBrhSZ4Ofk5rg0ENcTtpR4TqKEzuppcQOTavPTSALB+qHhZLjMpk5c8ncitkfj9Sk2bO0EjuFm2rAX4fw3Etcf8AtIVw6Q3NxzLBs5vzMHIXWZPG5zXMa4H3C76dkSY+R40dgg7D19lrjyZvHoom6fNCTbarsvMd3hG3HZfQoj07quK58gbDLVOaSAkHUehwiQ+HI0gb7LpcsYnL/SuPMDi0ADf1UlcHiyQK2oKufp8uNqe0WO1IMyOAo8rJ3UnNONeiW5B1FyYOGoEjdAyg6iKv7IIZo824oWupZLFenZWPiLav6qp3m54SgziSUV0+AukBdwFQWUBXdGdPk8OYBx8p2KtTb9CmZA0xn5SOPdPRBHK3VdiqA9Fken5Uesgbt7J/jZrWAeYgUpmqupRaH6Wdu6EbM6IJrMDO4ULB3tC5GCGtsnn3QQwlJcH6R9l6cqRzyRsPRSMACgNvUqyJjGutzb9FEXjyueQCNj7q2e2tBBrfsu44omN1bbeqDz+oxwg+H5qUIpyZpQ2j+dpQ+JkjiJBqvn3XGb1Yy2K39UEzNcDZsjuqEwjjZC3SxoCpc+nfX3Q7s0mM7b2qHZDyD6pS6STzny/kVEskyJNZotr3Ciuk+qNrIwB31MG9Jb/p72tLXfKONkV0lxbhRvLiGlgRBnYC4PO53CL7iJZumtfZDfolGZgPiLhWwWqjeZHkg7alM3HBicNif6Iw6+SfFOO97seUkNPmY4gc9xap6KCx5a+HWAOYzRHutD1vGbOXYpG7tw7+U+qT/Ds74cgWRd6TY2Kb4Z6cYkDJHXC9wcN9zv8AdPsbFeYHF484ArblVyiLIbHPjNDZh8waNj7q+GfL+TXGByCTS526a8x8eFx/4h3bYI+PpocLa2m3yTeymHiNEuuf9o4CyG8J14/7AxtY0EgtACGLcC9E6WzKnkcbEMezdvmK0JwMcN3Zf1XGB4WJjRwtNEN3vuUSJA7jhdePGY8/PnaU5fSIpNT2Xfdp4KzOZ8PGXU6EcGiK4W6me1rC9zw1rRZJ4AXzHrnxXk5mS+LpT/CxtX70DzSn+wWvD/H+uV6EN+H521QO3sleXFhxTmJ0gLxsdO9FcSfE3WMHFmaJ9bnRuDS/cg0dx7hI+lMlZpeQX67B70fdGx2nG/THKxRR0usVygo8d7yRyU6eARoJ3aACpj45suDVEsPTCAdRt1rhmLTrIOy0DMd+oXR+ikuEdJOkC1airGLoSA1230TaHOZs0HcJa+IgrmNrmOv/AGVJsem5bdBBII/ojnBk7CGkVSzHTpSXNA5PKeQOIIIND0QytGGOCbsei7dhMBaRsrI3gCy7n3XrpWgbuCUrfTYXNsE8LJ9Qf5ntafXZaad7HMc1rtyEiyMQNlJeb5/NH0whawufRPIVcjCyxq/ThFyjQ4k17IQuJdrvYhJeHytrUK7L29jRVb3AnlcOeWtNG0p4Xb1ZCiDc92o+f9VFnan0zDyhH0trbp1UL7IUZDneZ5JJPCpNta4fyPc2vo4hUxbDm6TfRDrp8gY8lxsJjI4Pjc40B6JJiSAEXyTuEye8GHY8ndZLI9Uh1ZlDZzngEn0tZDAdWdJvt4x2+63OeAM2Mns4n8gvnkMxizySfK55v23TC3+JlY0ETDNJV8ae31TdkmHltZ4cgLDWrhZSKTFgxRNM4Oc75WH+L/AQEuW4z6sRv4fUDfhnaljNax9Bfm9K6ZJpGXI+Qf8AJibrr6+isg+JOmZs7IoxLA/UNDntBbfpssngYjZsYMiduWG96JP1XPVJY8LHaPCMTGkW5w3H09Sli8X0Z78bBxZc/qORUbbLnu9uwC+d9Y+M+q9Uyi3Akfh4xdpja3ZxHq4/TsguodYyvifKBeXR4bD+yhviu59Sr2dPEex2c11sNX2Wrci48PtcdV6n1aLpLsSbqEkrJwNTXc0DZ3QmJDqxg5hAkYbo91RmTCfKcxnmcw1I4/0HsnHS4IH/AL1xYGiy4Dalm3pvzxmesyuGTHC8jW4aiGnYD0+/9lo+mRwx9NErTbwO6zccQ6p1yeWP92ZKYf8ApHC0U8bMSEQtoukbVDt6pVrvDGsBzr33TJjXA7A13pDYjWtYBaYRSRsFAjbn3Sw6iDhvRH2Vr3DhwUdkNFmwChn5LC41ypKJYGvvakO6KOPdxtFyl54/RVMwZ8mxpPsnFoUZYjP7Md9ldH1GYC5H6W+6tmwYenx68g3IflZ/lKXAyO1SeYngDsi9Cdn0XUmONeM2j9VJMnxAKymcfzJbj4tgcAH1UysYMYXAtNDYK/TX5wfEXOlaRkN5o+dH578cinTsG38yyzdLmOI5HZR4LG6rHKtX57EZboiCIyTXFBLy0aALI9ypPlsjuyBsO6XTdRJFBwr+itP5Fuia4nQ/6Xsun4r2Ruc60lfmuOxNj2TvHy3SYLfE5I2tIwpkjeXkgur2UXchBeTpv3UVofQMtoizMxvDRkSCv/UVQ4hjgWGwfRNOqYjH5+cASH/iXH63R/ukjw+GQtee6uXong2JxLtVgXyEyjcSwcE2kTZXNNWEyxpdbfdZaAdXFZMbhdaTf5FfNXMcZH82DYtfReuOBmFHj/CwssNTvIP8XFpi9WwzOlhJuy3ffsETC/xGAAmjwEup0UoliNH+IXs4IgdRbijxIGkS1tqFgKxpoMfLHT2h+VIImdgRu76BC5E0vxBnskfqix4xUTD+rj7n9Eiwo5ep5Jlllc43bnO7p/JqwmsDSHBw3cOyz4pBMeO7p8hjY3XR27WKVWZ1h0DWtDT4jjQtUZvVWjGBk3rg3vfoluNBJNL+IyHDf5GlH/WjvoWPEA4zV4h337kob4p6nHBGMDB/fSjzkfwhA9TzT07EdK80Rs1t7krIjInmzHZAcTK7e+yZGa1vRGnFaXFwBA7iqRkM75pjK4kk8fRJ8T8RklnjvuuwFJ3ixBjQXbe61jNumMfjOALQaRTHP40FI8vImgdqjlIkDqpaXovxD0ybpLZctpGWxxY9jR81VTh7G/0KYLsDlk7nBoaQb7hMsPpj6BkaXHsAiOmdb6VmS+CwGKZ20ficOPpfqtThwxMjZV2QLJC1M+OXPnnpF/p8zGh3ggiuN1XPnvxYyxmK1kh2a4la1o0tq9kt63gjLwnNYKkHmaa9FWWTqs8ect7j5/ltmneXTPJcTZJQfnY8U0Glpo8Q5EIkaKebaR7hK80aCY3so+q49vTLAEmVkaaZQ90MHta//iZTR2OolNGYwMDuLJ/JJ8vHbE63Avf6cqjUC9RczGZ4kGRYPqeEnf1nILSzxQ7fakx6pHkDFJETImnu4WUl6Zil/UI3ayaNk+lLcZoh7eoy05+PJ5hsSF1H07McPMzSDySeFoNRIsuP58KmSar3tQB4/S2NcHTPJI7BFSyBjC1oGyqfMXHlUSu2NH9UrVRcSVFy000Uf6KKD611Vrm9ezqG2tp/NjUPmY0U8JBbUg+Ur34qyH43xBOGEgPijdXrsR/ZCY+QXPt5O6OXujj4WPY+MkadwUfhvNAOCJkiY52s7g8qghjHeU0Flsv6uP2hI9VksmOpnCuDythngvBvjlZnOYfFdXdMRTJsfNd+ioO5JeNqR74tRJ7IGZp1EiyPRJxMSc47gG+UDcFNpetY7McmYtdt8oNkpE/ytsHeqQr2gmzSLDqrL6jPkZJlkbTRs1g4aEdj9feyMNcwucBsKtAOj5CrDKdxt6qHb3qWZPnyh82zW8NHATiDEZj9Oxo3MqeU+K8kbhvYJf06Bj5XTTAmKPfR/Oew/wAp7hsflTGWUW9xs+3skGnS8QODbCYZUBZGQBtSO6XjiOMWFfmw3GXBTJQcMZcBnYB4jW0SkGJL4OW+MtFBxcdt64/Sv1Wixi/wpYoyQ4nj1CyvUGS4PU4p3cMfZvu08/ohqHczBKS6MWA27B4K1/wx8awt6W6PqjnnIxyGBwbZkb2P1WfyceWLHoNprhYI7gpV013g5j26Q693DvW24+ipbFy4zlMr6f0/4x6T1KQQRzmGVzqa2UVZ9EZl582O6pIzp7vAXyTNxNc8skQIaQNxtva03wv8VGVjeldXcfHA0wTO/j9Aff3Wv1scr/FJ4fvt0zxA4Oa46vL7pfmNFVPRr17Jf1LrPUGZk0HT9MTYXaHGhZIQ0HxHlVrzcePJHDvLpe0j9CsZrpJYsliDyfAdKAOQVQxn4eUyPbqcOLPdWS9dwDpmhJdq4aBv9wgpurtlJEmOY21Wo8rONQt65l+MDd79uwVfQ8E+C2Vo80htx9AgOqTapX1wR37rVfD0IGJjd7ZvsuknQ5Ocnp0rYdUe5G9HuElfZO6+hjHY6OikDuh1n2aMPIrn6JxkgxYPEc5pvYfddZGA4kBg8vqtL/p8TZXSNHI3XE8DeFVM1+A00CDYHootCYG+oKitR78bUetYzwQPExGus+zj/lKTlNjABO90jfjJ4kh6HktOz8Kr/wDaf7rMeJZ34tHL4OPhzLnaW011beqpZmdybvtaVPmJ31LwSgEb2stH73iVgNjhK8iAOOw77r2DKbwTXCOBbIPL/TlWogmx6B2NeqXTwbk7/VaeeG7pLpsVp2/Wk6WfmgAaKG4b3QToyO1/VaLIwjpoDtSFdgXer8uFaSRsOskevFKNxTqLeOFoIcIRgkt37EhR2MC/cb+qkU42Np8ob7LS9IxR7qmDEBN6a+ycYcYiaPXuhmmsA0M34XGU62GvRcOnFUFRNKNJCkV5MzsWQTMPHN+iW/EEgyYWvDLdXZM85gkYa5WeyZ3Y7THO0vjaOBzS0YdfD+ceqYDMV7/28A07ncjsqerYEuO3xonU9u7T7rJR9YOH1JmTigtDTTh3IWvf1QZ8DXA3G4W2lnuEwxp4J8djydiAS2+ClPxBCxzTKz5hW33S9s5wswhxPhP3Ho0pzAyGfzO+Qb0e/dHlOA+gZzsnqBiyZnNypBYef+ZXY+6b9QfDAyvmcLJJ7kpL1jHje8ZEJ0SMdYLdiEFF1kTvEXUdnD/nNH9R/cK1PNRZOZYnadzdFGwdUbLG+LLAc6vK/j7FA5jBASQWuY7dr27hwQM8gig8x87z8voFHXOVN4uYQD5QvoPw7th4pJs6DZXzeFvnN8/RfRehjTiwAdmlal6c73WmZMC2idlXbXGgEvfKWmvurcebu719FbRi2cBrS4GhXqgnysDgCDaJyX62mj9LCUS2HGzf0UcXuey9twog61bhRHaw2+InF/wt8NTE2RE6Ik+oaP8AxWY12KFblarqUb5vgXpljzQ5j2EDtvJX9llKbG69/KdwU8vIzxdOY4DfgWuA4uv+iYwOhkbvtsvDjxl1ji+Udl5hwMlaRro+6ukccVwbd+68jjbGdTDv6KnKOon6qIj8SHc9167SfQeyDxzRo8ok3R23TieyNa9tj0VDogDvS5dOWuIII2XDp+VF64+Wz2Q5ID9yCrY9MheZHaY2jcofJycZko8Npdp7E7KQ+CUab2V/jADnZL8DJ/Ey+GQN9gBtS6lcYyWuG4O+yEYGccA/VVyz+XndLzMdx3VEuTW3FqQ9s7TbSRylvVoBpJ2Oy8hl8R481FEyjVHpJ4WgyeTgtfjZM7fnhLXED+Jp2K4+H+qNxXOx8n9y420/ylNZHNxJ/Ec3VG62vb6tPIWey8UYuQWDzRu8zHDu08f4+qC1OTlYj4na3tLSPKR2QGB1URzfhnvAadmOJ49iVn93U0ONenZeiG+STfZB1vMeMNLpJ6JO1XskHXTBq1QEBzeQEPDn5LWCNztYqgSd1RITIbfv7I7O9OsWeaKMNDgBR2Iul0PPIXOcC4je1WGh3t+iuazj1GytC7DYHTDbv6LedLc1sTATVNWP6dCfHWrxhpaACkD8h7PmBJPoq4pnkAk0ANlQXBx3JBXPitYBRQF02WTdGiN1Qx2s279eyHfLqd9lGvIrfY+yoh+lg7NPuohzlBp03x7KK2hoYpRJ8GZF3+xzwfpq0/8Aksn1KSPcaaJPAHdaLpDjJ8Kdfh/iYWS0foDf/wAVlsrW52om6K1/WCda4hlLKu90azI5O9HhABrj8+1/4RUETpSdI4O1IIqOUO2VgisaiCB3UgwpTK1rWkjuU/x8VgYAWm/RRIxjHYhp0gc0vALO2/utC/FJaQG7dvdUtxW6tIYCVvFpBJEHke55XbseFrXAN39T2TufEaIdTgD7BI8yGabVo5B9UWGEGZM7W8M+W9ggPG3INovLEkbnXt2O3dAAb1tys1D+n5XhZDJNxpPPqn2e5kzY5mA+YEFZeI6TdIoZMzWNLCUaRrxVmj+SoczUDqabrb80f08jPOkM0lo3R7ull27BY7bLUBFHFp37oyCFz9uQiMmD8LGdm67sg9lxj9QhYynx+do4UQOfghzaA5SLOwHOjDWiw02NuFtYsrGzQRIBG7sD3Q2Rgxl2mx7qTBHFc0gUb9174R25vutbk9Nbd6fvSXzdNIHlNhFRGGHnurGxPri0e7Few7igiIcY6SDzXKFpXHGSbrcDhGwwWBd3yj4cImtvumEOGB6EIQbp8WiSz3P5J5GdLbG1quDGaOGjYUr5NLWEEj0TqqkyVe52VLnDRYJ9ly9xIO+98Lm9uymXJ3N0Qu4hZ+q8LiNhW4UbYLd9yfyWQEy2OOQ8tZI4eouuFE8wOn+Pitlpx1Odxf8AMVF6JwmD9Dfhffo/xHe//Bjn/tcszJz9lFFz/qp6qiJ9e6Z9M/fEex/sooiGNNiAeiMb+9UUW+Piey/xf77Kjp5JlkJNlRRXxkN1EkSUCaP+Fns5zmvOkkeY8H2UUU2znUnOJ3JP3QDCdXPb+yiixS6YTpbuiYtyPsoogQz6US3M8pI8w4+oWzZwVFFriqyHV3O/Hv8AMfm9Usn/AHzv+4qKKKxp/qEXE4lxJJ+b1UUUTSb92Pol83b/AH3UUR8CqUC27BewAWNgoosqi2Dz17IocfZRRXxPGE0dyqZybdueSoosmhmEkCz3P9FG7s/JRRUYejj7hejt9VFEz0Vqfh4n/Rsbfsf/ALFRRReyeM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AAwYCAQf/xAA9EAABBAEDAgQEAwcCBQUBAAABAAIDEQQSITEFQRMiUWEGMnGBFJGhIzNCUrHB0RXwJENictKCkqKy8eH/xAAYAQEBAQEBAAAAAAAAAAAAAAABAAIDBP/EAB8RAQEBAAMBAQADAQAAAAAAAAABEQIhMUESA0JRcf/aAAwDAQACEQMRAD8A+sAbbLiZzmsJA3XQdt6L1wsUQtsM/n42RMWyVueV43p5c0ucDZux6pt1KePBw35D6posA91j3/GYbOdMALDy3urL6pR4xN3ReHqBO1IJvRsjJmeCAznd3BTB/X8BgZM0OBPY78pBmdeyn5R8CQ+Hew9v9lWF5l9Nnxw0zRloPB5FoaLHdqJrb0K13TXO6j01xyWB2pvlSaOEjbTRtBgPwTsADwvDDzZIoppDjue9o0E2UVP00xNLizVZryo0kIhF2ByFacV1A6avhMjjwxhznua3a6Kz3VepvE7/AAiQ0n14pM7TTY+RFF0h8TZGMlB3o7kLHdVynySnUbva/VCPzJHXr5PJvlVPk1s07eyfAoe/U4nTv6e6r7fZdOA5o36KoykC63K0ke8N5OwVDpXattlzIdTgTv2Ujpo1OrcK0icJ+mVrncA91v8ApTmPxI3NF+W189YeLAH0Wh6VnSYuOBYIJ2as1NnLkElg4BoJT12JhlZR89blEYEv4iVrnnv39V3ldPmkyHU2wTdoRE1paaPqutBNAJuzpU7h+7VrejzAfLYr80LSUso2ey88IgWPW04f0ubceHSsxem24tkb+akWRxA/Nt9TyqZ4QKqud0+yenhzQGBLjhyeIGuaSbUi0xEOBIXBbV2L9U4ycXTFZFaf6JHKSHGvoVBy5USP0/1XTiQ3flDyusgAd+Eh0Sb2cAPRRV+Z29DdRG1PoHV/iN0L9GNwOSqYvjUB0jp4ttHka09/dZvqLyJnC73PZKZnkgkf/q3Vhh1jruZ1SU+LJTOzG7AJOZADtYNrqJha4ucf0UlI3FUfVVurxG5Mh2LjV7D0RuOCY2SG67pU1xs18t+iOjypPA8EcXtsgtr0TqUcPgwOftQ3Wp/06CTz6RuOy+S40r2PBJrfhfUfhzqUU2HHG6ZrpK29SgctFDD8Ikt3+yjIfEsk7ehCOc4clJev9UdgY2uANLia3TjO1jvipph6g+NriADekFZuUEu7JlnTvy8h80u8jibKFMd7V3U6F5ZsQVy4ihRKMezzWqXMAvbdSCuJF3aGc7fkkInJOlpsHnZDAayKFkDb81JWSDQC6EZI1O5pXMx6Iu7R8cLNi4bD9VEuZGW1f9E66fihj4XTXTjsFdFDjOoAA3xa0EUuFj4TQ4ML2bNJHakVODK1k4jZ5Gt4PstZgzNfFG5wFkDnusS/KE2UzSKB9uU8ZLp0s8Qt3FfkrcZs1qmMbxQpXBrRtQSWHP0yMGrVYpOYvO2yn1zssePjY4VSGdAwmq/RGOA9VyWg1skbQRx2Vsh5cZg3G5Hsmhb7fRDStFc9+EZDKz+ZjuNnV5SOFmcyIRuPp9Fsc5pI0Nu6tIuoYryx3l+9LLpGdkAoj80PJW9XaYmFwNEV9lVLjaTRH1US3WRsCFEUYWk2W8+yigZ58QbI+jdOKWStbV732R2ZJqebcd7rdLshxPP/AOLQVNdTiDd8KqW9XP3XVHcn1XpZd/raCoYyjdq9goj07L0R7/8A9VrGea/dKe47dxdn1KcY7pcN0ckbqPI+yXwNc1wICYQZTQ5rphqDRsL7oqbDE6rJPhh7uTsQTws917IllLQTTPT1QJ6jIX67oXYaOFRk5DpzuTpvYKWKQLJO6800ALXdkNVZfZ53KkrmH2QxJ55pXynV3sId/wBeUoHlAkX6IaPnnsLR00ZII3v0tDFlNO5s+hQYsbKxm7j9FXJldmnarVD2ja7/ADQ5abttkplQ9mW8OoHvyrPxjztqJ9EHG1ujUTe/ZWNo96VqM4c1x0arBHFJ9htkyCJBIaqhusaZKPlJHon/AEXODImh0nm9D2Qmz6fjGKWJ85Js8WtDHnMbQJpoCxUPUXPeHayaPlCPkynuZXAPItEuCzTrqHVRHktZGdTeTSOx8rxY2ucNPqCslhs8ScPeTQ435T1zHvDdL/snRkOA4HdptUPAAP1XULAyMAG67qOFu9N/zWnL6CkYHOO26olxwWkHe0yLAaJu/ZVSNoc8oyNTkzU/TgJC7gWl2TjUbPATvqmS2G2t9UofmNksHbvSy6QreBqNiyoiHNBN3+iiCUzSUSSdvZCucHG9PC7iPjSaQNj7qyfAMfmedIPFnlOjA7RuBtsrtIIsgKMiZqBsn6ImBrQ86ya+lqlOKBHsKH12XQGkjygABNcfEhmbbHtJ9Cd/yXWd0mZmgsbsRytTsF7HtLewB91XLJT9Lao9wu39PyGjZpQ/4SYbnb1JUl2h4AN8Bc6juO18nsq3eMy7B372qZJCAed0KCvEB52oL3WLNb/ZCskIFAq+EF5sDn3SXriLJr7qiQg9uEa6B7gNr9/RUuiDa1A2e3ojQEmicQHAbf1VPhlu9b+6aY72Fpa5tV3Q+W+OM7U4lWkDM3Uyg2h3NIdzY4iC0WVdNOXjymhwqGAtIe5ocB2KdTmJzhdM8t9uyrdeq9NWrXzPJAuh6BcCR7zVm1JbhYpmkBcNIWwxehxOjbraPshOidJdl4vjXWk0Fo2tfDjtHNd1m1F7sdsBDIm8+ivja7wbf9V0WO1+Y8omOMFgDXdt0J70+FzqNVun2PES3ufuk2NksjeI6qk3gzomlrDtfda4s2DW+VvG3dQE3arkyY2gEkEfVc/ioy3Y89gta54vds3ZLOoZIx4nOceyKlymBl2NgsX8R9SMji0OoVxaLWuPELldR8eRzpDd3shvmfro6ewtAYTZJ8jcHSDvaZyHzbcDZZdFbpjfyAqLq62tRSedH6e4wOmcQAzgeqTdfzJWdQLX2AGjSL2pbqLEGD05jHMLraA93KQ9X6XFmNLpGn/pcOVnezGax89zeKBPdMMfqAlBD3C0tzOjZOMf2H7Qe2xCWPZmQu0vxpNX0JSdbJrhI5mn8/dXMEjxpdK4ho/mNLI4vXMnHmLZWu1NFBrhSZ4Ofk5rg0ENcTtpR4TqKEzuppcQOTavPTSALB+qHhZLjMpk5c8ncitkfj9Sk2bO0EjuFm2rAX4fw3Etcf8AtIVw6Q3NxzLBs5vzMHIXWZPG5zXMa4H3C76dkSY+R40dgg7D19lrjyZvHoom6fNCTbarsvMd3hG3HZfQoj07quK58gbDLVOaSAkHUehwiQ+HI0gb7LpcsYnL/SuPMDi0ADf1UlcHiyQK2oKufp8uNqe0WO1IMyOAo8rJ3UnNONeiW5B1FyYOGoEjdAyg6iKv7IIZo824oWupZLFenZWPiLav6qp3m54SgziSUV0+AukBdwFQWUBXdGdPk8OYBx8p2KtTb9CmZA0xn5SOPdPRBHK3VdiqA9Fken5Uesgbt7J/jZrWAeYgUpmqupRaH6Wdu6EbM6IJrMDO4ULB3tC5GCGtsnn3QQwlJcH6R9l6cqRzyRsPRSMACgNvUqyJjGutzb9FEXjyueQCNj7q2e2tBBrfsu44omN1bbeqDz+oxwg+H5qUIpyZpQ2j+dpQ+JkjiJBqvn3XGb1Yy2K39UEzNcDZsjuqEwjjZC3SxoCpc+nfX3Q7s0mM7b2qHZDyD6pS6STzny/kVEskyJNZotr3Ciuk+qNrIwB31MG9Jb/p72tLXfKONkV0lxbhRvLiGlgRBnYC4PO53CL7iJZumtfZDfolGZgPiLhWwWqjeZHkg7alM3HBicNif6Iw6+SfFOO97seUkNPmY4gc9xap6KCx5a+HWAOYzRHutD1vGbOXYpG7tw7+U+qT/Ds74cgWRd6TY2Kb4Z6cYkDJHXC9wcN9zv8AdPsbFeYHF484ArblVyiLIbHPjNDZh8waNj7q+GfL+TXGByCTS526a8x8eFx/4h3bYI+PpocLa2m3yTeymHiNEuuf9o4CyG8J14/7AxtY0EgtACGLcC9E6WzKnkcbEMezdvmK0JwMcN3Zf1XGB4WJjRwtNEN3vuUSJA7jhdePGY8/PnaU5fSIpNT2Xfdp4KzOZ8PGXU6EcGiK4W6me1rC9zw1rRZJ4AXzHrnxXk5mS+LpT/CxtX70DzSn+wWvD/H+uV6EN+H521QO3sleXFhxTmJ0gLxsdO9FcSfE3WMHFmaJ9bnRuDS/cg0dx7hI+lMlZpeQX67B70fdGx2nG/THKxRR0usVygo8d7yRyU6eARoJ3aACpj45suDVEsPTCAdRt1rhmLTrIOy0DMd+oXR+ikuEdJOkC1airGLoSA1230TaHOZs0HcJa+IgrmNrmOv/AGVJsem5bdBBII/ojnBk7CGkVSzHTpSXNA5PKeQOIIIND0QytGGOCbsei7dhMBaRsrI3gCy7n3XrpWgbuCUrfTYXNsE8LJ9Qf5ntafXZaad7HMc1rtyEiyMQNlJeb5/NH0whawufRPIVcjCyxq/ThFyjQ4k17IQuJdrvYhJeHytrUK7L29jRVb3AnlcOeWtNG0p4Xb1ZCiDc92o+f9VFnan0zDyhH0trbp1UL7IUZDneZ5JJPCpNta4fyPc2vo4hUxbDm6TfRDrp8gY8lxsJjI4Pjc40B6JJiSAEXyTuEye8GHY8ndZLI9Uh1ZlDZzngEn0tZDAdWdJvt4x2+63OeAM2Mns4n8gvnkMxizySfK55v23TC3+JlY0ETDNJV8ae31TdkmHltZ4cgLDWrhZSKTFgxRNM4Oc75WH+L/AQEuW4z6sRv4fUDfhnaljNax9Bfm9K6ZJpGXI+Qf8AJibrr6+isg+JOmZs7IoxLA/UNDntBbfpssngYjZsYMiduWG96JP1XPVJY8LHaPCMTGkW5w3H09Sli8X0Z78bBxZc/qORUbbLnu9uwC+d9Y+M+q9Uyi3Akfh4xdpja3ZxHq4/TsguodYyvifKBeXR4bD+yhviu59Sr2dPEex2c11sNX2Wrci48PtcdV6n1aLpLsSbqEkrJwNTXc0DZ3QmJDqxg5hAkYbo91RmTCfKcxnmcw1I4/0HsnHS4IH/AL1xYGiy4Dalm3pvzxmesyuGTHC8jW4aiGnYD0+/9lo+mRwx9NErTbwO6zccQ6p1yeWP92ZKYf8ApHC0U8bMSEQtoukbVDt6pVrvDGsBzr33TJjXA7A13pDYjWtYBaYRSRsFAjbn3Sw6iDhvRH2Vr3DhwUdkNFmwChn5LC41ypKJYGvvakO6KOPdxtFyl54/RVMwZ8mxpPsnFoUZYjP7Md9ldH1GYC5H6W+6tmwYenx68g3IflZ/lKXAyO1SeYngDsi9Cdn0XUmONeM2j9VJMnxAKymcfzJbj4tgcAH1UysYMYXAtNDYK/TX5wfEXOlaRkN5o+dH578cinTsG38yyzdLmOI5HZR4LG6rHKtX57EZboiCIyTXFBLy0aALI9ypPlsjuyBsO6XTdRJFBwr+itP5Fuia4nQ/6Xsun4r2Ruc60lfmuOxNj2TvHy3SYLfE5I2tIwpkjeXkgur2UXchBeTpv3UVofQMtoizMxvDRkSCv/UVQ4hjgWGwfRNOqYjH5+cASH/iXH63R/ukjw+GQtee6uXong2JxLtVgXyEyjcSwcE2kTZXNNWEyxpdbfdZaAdXFZMbhdaTf5FfNXMcZH82DYtfReuOBmFHj/CwssNTvIP8XFpi9WwzOlhJuy3ffsETC/xGAAmjwEup0UoliNH+IXs4IgdRbijxIGkS1tqFgKxpoMfLHT2h+VIImdgRu76BC5E0vxBnskfqix4xUTD+rj7n9Eiwo5ep5Jlllc43bnO7p/JqwmsDSHBw3cOyz4pBMeO7p8hjY3XR27WKVWZ1h0DWtDT4jjQtUZvVWjGBk3rg3vfoluNBJNL+IyHDf5GlH/WjvoWPEA4zV4h337kob4p6nHBGMDB/fSjzkfwhA9TzT07EdK80Rs1t7krIjInmzHZAcTK7e+yZGa1vRGnFaXFwBA7iqRkM75pjK4kk8fRJ8T8RklnjvuuwFJ3ixBjQXbe61jNumMfjOALQaRTHP40FI8vImgdqjlIkDqpaXovxD0ybpLZctpGWxxY9jR81VTh7G/0KYLsDlk7nBoaQb7hMsPpj6BkaXHsAiOmdb6VmS+CwGKZ20ficOPpfqtThwxMjZV2QLJC1M+OXPnnpF/p8zGh3ggiuN1XPnvxYyxmK1kh2a4la1o0tq9kt63gjLwnNYKkHmaa9FWWTqs8ect7j5/ltmneXTPJcTZJQfnY8U0Glpo8Q5EIkaKebaR7hK80aCY3so+q49vTLAEmVkaaZQ90MHta//iZTR2OolNGYwMDuLJ/JJ8vHbE63Avf6cqjUC9RczGZ4kGRYPqeEnf1nILSzxQ7fakx6pHkDFJETImnu4WUl6Zil/UI3ayaNk+lLcZoh7eoy05+PJ5hsSF1H07McPMzSDySeFoNRIsuP58KmSar3tQB4/S2NcHTPJI7BFSyBjC1oGyqfMXHlUSu2NH9UrVRcSVFy000Uf6KKD611Vrm9ezqG2tp/NjUPmY0U8JBbUg+Ur34qyH43xBOGEgPijdXrsR/ZCY+QXPt5O6OXujj4WPY+MkadwUfhvNAOCJkiY52s7g8qghjHeU0Flsv6uP2hI9VksmOpnCuDythngvBvjlZnOYfFdXdMRTJsfNd+ioO5JeNqR74tRJ7IGZp1EiyPRJxMSc47gG+UDcFNpetY7McmYtdt8oNkpE/ytsHeqQr2gmzSLDqrL6jPkZJlkbTRs1g4aEdj9feyMNcwucBsKtAOj5CrDKdxt6qHb3qWZPnyh82zW8NHATiDEZj9Oxo3MqeU+K8kbhvYJf06Bj5XTTAmKPfR/Oew/wAp7hsflTGWUW9xs+3skGnS8QODbCYZUBZGQBtSO6XjiOMWFfmw3GXBTJQcMZcBnYB4jW0SkGJL4OW+MtFBxcdt64/Sv1Wixi/wpYoyQ4nj1CyvUGS4PU4p3cMfZvu08/ohqHczBKS6MWA27B4K1/wx8awt6W6PqjnnIxyGBwbZkb2P1WfyceWLHoNprhYI7gpV013g5j26Q693DvW24+ipbFy4zlMr6f0/4x6T1KQQRzmGVzqa2UVZ9EZl582O6pIzp7vAXyTNxNc8skQIaQNxtva03wv8VGVjeldXcfHA0wTO/j9Aff3Wv1scr/FJ4fvt0zxA4Oa46vL7pfmNFVPRr17Jf1LrPUGZk0HT9MTYXaHGhZIQ0HxHlVrzcePJHDvLpe0j9CsZrpJYsliDyfAdKAOQVQxn4eUyPbqcOLPdWS9dwDpmhJdq4aBv9wgpurtlJEmOY21Wo8rONQt65l+MDd79uwVfQ8E+C2Vo80htx9AgOqTapX1wR37rVfD0IGJjd7ZvsuknQ5Ocnp0rYdUe5G9HuElfZO6+hjHY6OikDuh1n2aMPIrn6JxkgxYPEc5pvYfddZGA4kBg8vqtL/p8TZXSNHI3XE8DeFVM1+A00CDYHootCYG+oKitR78bUetYzwQPExGus+zj/lKTlNjABO90jfjJ4kh6HktOz8Kr/wDaf7rMeJZ34tHL4OPhzLnaW011beqpZmdybvtaVPmJ31LwSgEb2stH73iVgNjhK8iAOOw77r2DKbwTXCOBbIPL/TlWogmx6B2NeqXTwbk7/VaeeG7pLpsVp2/Wk6WfmgAaKG4b3QToyO1/VaLIwjpoDtSFdgXer8uFaSRsOskevFKNxTqLeOFoIcIRgkt37EhR2MC/cb+qkU42Np8ob7LS9IxR7qmDEBN6a+ycYcYiaPXuhmmsA0M34XGU62GvRcOnFUFRNKNJCkV5MzsWQTMPHN+iW/EEgyYWvDLdXZM85gkYa5WeyZ3Y7THO0vjaOBzS0YdfD+ceqYDMV7/28A07ncjsqerYEuO3xonU9u7T7rJR9YOH1JmTigtDTTh3IWvf1QZ8DXA3G4W2lnuEwxp4J8djydiAS2+ClPxBCxzTKz5hW33S9s5wswhxPhP3Ho0pzAyGfzO+Qb0e/dHlOA+gZzsnqBiyZnNypBYef+ZXY+6b9QfDAyvmcLJJ7kpL1jHje8ZEJ0SMdYLdiEFF1kTvEXUdnD/nNH9R/cK1PNRZOZYnadzdFGwdUbLG+LLAc6vK/j7FA5jBASQWuY7dr27hwQM8gig8x87z8voFHXOVN4uYQD5QvoPw7th4pJs6DZXzeFvnN8/RfRehjTiwAdmlal6c73WmZMC2idlXbXGgEvfKWmvurcebu719FbRi2cBrS4GhXqgnysDgCDaJyX62mj9LCUS2HGzf0UcXuey9twog61bhRHaw2+InF/wt8NTE2RE6Ik+oaP8AxWY12KFblarqUb5vgXpljzQ5j2EDtvJX9llKbG69/KdwU8vIzxdOY4DfgWuA4uv+iYwOhkbvtsvDjxl1ji+Udl5hwMlaRro+6ukccVwbd+68jjbGdTDv6KnKOon6qIj8SHc9167SfQeyDxzRo8ok3R23TieyNa9tj0VDogDvS5dOWuIII2XDp+VF64+Wz2Q5ID9yCrY9MheZHaY2jcofJycZko8Npdp7E7KQ+CUab2V/jADnZL8DJ/Ey+GQN9gBtS6lcYyWuG4O+yEYGccA/VVyz+XndLzMdx3VEuTW3FqQ9s7TbSRylvVoBpJ2Oy8hl8R481FEyjVHpJ4WgyeTgtfjZM7fnhLXED+Jp2K4+H+qNxXOx8n9y420/ylNZHNxJ/Ec3VG62vb6tPIWey8UYuQWDzRu8zHDu08f4+qC1OTlYj4na3tLSPKR2QGB1URzfhnvAadmOJ49iVn93U0ONenZeiG+STfZB1vMeMNLpJ6JO1XskHXTBq1QEBzeQEPDn5LWCNztYqgSd1RITIbfv7I7O9OsWeaKMNDgBR2Iul0PPIXOcC4je1WGh3t+iuazj1GytC7DYHTDbv6LedLc1sTATVNWP6dCfHWrxhpaACkD8h7PmBJPoq4pnkAk0ANlQXBx3JBXPitYBRQF02WTdGiN1Qx2s279eyHfLqd9lGvIrfY+yoh+lg7NPuohzlBp03x7KK2hoYpRJ8GZF3+xzwfpq0/8Aksn1KSPcaaJPAHdaLpDjJ8Kdfh/iYWS0foDf/wAVlsrW52om6K1/WCda4hlLKu90azI5O9HhABrj8+1/4RUETpSdI4O1IIqOUO2VgisaiCB3UgwpTK1rWkjuU/x8VgYAWm/RRIxjHYhp0gc0vALO2/utC/FJaQG7dvdUtxW6tIYCVvFpBJEHke55XbseFrXAN39T2TufEaIdTgD7BI8yGabVo5B9UWGEGZM7W8M+W9ggPG3INovLEkbnXt2O3dAAb1tys1D+n5XhZDJNxpPPqn2e5kzY5mA+YEFZeI6TdIoZMzWNLCUaRrxVmj+SoczUDqabrb80f08jPOkM0lo3R7ull27BY7bLUBFHFp37oyCFz9uQiMmD8LGdm67sg9lxj9QhYynx+do4UQOfghzaA5SLOwHOjDWiw02NuFtYsrGzQRIBG7sD3Q2Rgxl2mx7qTBHFc0gUb9174R25vutbk9Nbd6fvSXzdNIHlNhFRGGHnurGxPri0e7Few7igiIcY6SDzXKFpXHGSbrcDhGwwWBd3yj4cImtvumEOGB6EIQbp8WiSz3P5J5GdLbG1quDGaOGjYUr5NLWEEj0TqqkyVe52VLnDRYJ9ly9xIO+98Lm9uymXJ3N0Qu4hZ+q8LiNhW4UbYLd9yfyWQEy2OOQ8tZI4eouuFE8wOn+Pitlpx1Odxf8AMVF6JwmD9Dfhffo/xHe//Bjn/tcszJz9lFFz/qp6qiJ9e6Z9M/fEex/sooiGNNiAeiMb+9UUW+Piey/xf77Kjp5JlkJNlRRXxkN1EkSUCaP+Fns5zmvOkkeY8H2UUU2znUnOJ3JP3QDCdXPb+yiixS6YTpbuiYtyPsoogQz6US3M8pI8w4+oWzZwVFFriqyHV3O/Hv8AMfm9Usn/AHzv+4qKKKxp/qEXE4lxJJ+b1UUUTSb92Pol83b/AH3UUR8CqUC27BewAWNgoosqi2Dz17IocfZRRXxPGE0dyqZybdueSoosmhmEkCz3P9FG7s/JRRUYejj7hejt9VFEz0Vqfh4n/Rsbfsf/ALFRRReyeM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heartsonfire-ministries.org/hp_wordpress/wp-content/uploads/2012/09/gods-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6" y="7937"/>
            <a:ext cx="7235825" cy="542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4041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9:36 At Joppa there was a certain disciple named Tabitha, which is translated </a:t>
            </a:r>
            <a:r>
              <a:rPr lang="en-US" dirty="0" err="1"/>
              <a:t>Dorcas</a:t>
            </a:r>
            <a:r>
              <a:rPr lang="en-US" dirty="0"/>
              <a:t>. This woman was full of good works and charitable deeds which she did.</a:t>
            </a:r>
          </a:p>
          <a:p>
            <a:r>
              <a:rPr lang="en-US" dirty="0"/>
              <a:t> </a:t>
            </a:r>
          </a:p>
        </p:txBody>
      </p:sp>
    </p:spTree>
    <p:extLst>
      <p:ext uri="{BB962C8B-B14F-4D97-AF65-F5344CB8AC3E}">
        <p14:creationId xmlns:p14="http://schemas.microsoft.com/office/powerpoint/2010/main" val="151663331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5122" name="Picture 2" descr="http://blindgossip.com/wp-content/uploads/2010/07/woman-elde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082481" cy="76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8635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1:21 For to me, to live </a:t>
            </a:r>
            <a:r>
              <a:rPr lang="en-US" i="1" dirty="0"/>
              <a:t>is </a:t>
            </a:r>
            <a:r>
              <a:rPr lang="en-US" dirty="0"/>
              <a:t>Christ, and to die </a:t>
            </a:r>
            <a:r>
              <a:rPr lang="en-US" i="1" dirty="0"/>
              <a:t>is </a:t>
            </a:r>
            <a:r>
              <a:rPr lang="en-US" dirty="0"/>
              <a:t>gain.  </a:t>
            </a:r>
            <a:r>
              <a:rPr lang="en-US" baseline="30000" dirty="0"/>
              <a:t>22</a:t>
            </a:r>
            <a:r>
              <a:rPr lang="en-US" dirty="0"/>
              <a:t> But if </a:t>
            </a:r>
            <a:r>
              <a:rPr lang="en-US" i="1" dirty="0"/>
              <a:t>I </a:t>
            </a:r>
            <a:r>
              <a:rPr lang="en-US" dirty="0"/>
              <a:t>live on in the flesh, this </a:t>
            </a:r>
            <a:r>
              <a:rPr lang="en-US" i="1" dirty="0"/>
              <a:t>will mean </a:t>
            </a:r>
            <a:r>
              <a:rPr lang="en-US" dirty="0"/>
              <a:t>fruit from </a:t>
            </a:r>
            <a:r>
              <a:rPr lang="en-US" i="1" dirty="0"/>
              <a:t>my </a:t>
            </a:r>
            <a:r>
              <a:rPr lang="en-US" dirty="0"/>
              <a:t>labor; yet what I shall choose I cannot tell.  </a:t>
            </a:r>
            <a:r>
              <a:rPr lang="en-US" baseline="30000" dirty="0"/>
              <a:t>23</a:t>
            </a:r>
            <a:r>
              <a:rPr lang="en-US" dirty="0"/>
              <a:t> For I am hard pressed between the two, having a desire to depart and be with Christ, </a:t>
            </a:r>
            <a:r>
              <a:rPr lang="en-US" i="1" dirty="0"/>
              <a:t>which is </a:t>
            </a:r>
            <a:r>
              <a:rPr lang="en-US" dirty="0"/>
              <a:t>far better.  </a:t>
            </a:r>
          </a:p>
        </p:txBody>
      </p:sp>
    </p:spTree>
    <p:extLst>
      <p:ext uri="{BB962C8B-B14F-4D97-AF65-F5344CB8AC3E}">
        <p14:creationId xmlns:p14="http://schemas.microsoft.com/office/powerpoint/2010/main" val="330284827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6:25 " Therefore I say to you, do not worry about your life, what you will eat or what you will drink; nor about your body, what you will put on. Is not life more than food and the body more than clothing?</a:t>
            </a:r>
          </a:p>
        </p:txBody>
      </p:sp>
    </p:spTree>
    <p:extLst>
      <p:ext uri="{BB962C8B-B14F-4D97-AF65-F5344CB8AC3E}">
        <p14:creationId xmlns:p14="http://schemas.microsoft.com/office/powerpoint/2010/main" val="81238594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Matthew 6:25 " Therefore I say to you, do not worry about your life, what you will eat or what you will drink; nor about your body, what you will put on. Is not life more than food and the body more than clothing?</a:t>
            </a:r>
          </a:p>
        </p:txBody>
      </p:sp>
    </p:spTree>
    <p:extLst>
      <p:ext uri="{BB962C8B-B14F-4D97-AF65-F5344CB8AC3E}">
        <p14:creationId xmlns:p14="http://schemas.microsoft.com/office/powerpoint/2010/main" val="128700832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Psalm 46:10  Be still, and know that I am God</a:t>
            </a:r>
          </a:p>
        </p:txBody>
      </p:sp>
    </p:spTree>
    <p:extLst>
      <p:ext uri="{BB962C8B-B14F-4D97-AF65-F5344CB8AC3E}">
        <p14:creationId xmlns:p14="http://schemas.microsoft.com/office/powerpoint/2010/main" val="356212049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8:28 And we know that all things work together for good to those who love God, to those who are the called according to </a:t>
            </a:r>
            <a:r>
              <a:rPr lang="en-US" i="1" dirty="0"/>
              <a:t>His </a:t>
            </a:r>
            <a:r>
              <a:rPr lang="en-US" dirty="0"/>
              <a:t>purpose.</a:t>
            </a:r>
          </a:p>
        </p:txBody>
      </p:sp>
    </p:spTree>
    <p:extLst>
      <p:ext uri="{BB962C8B-B14F-4D97-AF65-F5344CB8AC3E}">
        <p14:creationId xmlns:p14="http://schemas.microsoft.com/office/powerpoint/2010/main" val="2613764303"/>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Matthew 6:26 "Look at the birds of the air, for they neither sow nor reap nor gather into barns; yet your heavenly Father feeds them. Are you not of more value than they?</a:t>
            </a:r>
          </a:p>
        </p:txBody>
      </p:sp>
    </p:spTree>
    <p:extLst>
      <p:ext uri="{BB962C8B-B14F-4D97-AF65-F5344CB8AC3E}">
        <p14:creationId xmlns:p14="http://schemas.microsoft.com/office/powerpoint/2010/main" val="72428522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10:29 "Are not two sparrows sold for a copper coin? And not one of them falls to the ground apart from your Father's will.  </a:t>
            </a:r>
            <a:r>
              <a:rPr lang="en-US" baseline="30000" dirty="0"/>
              <a:t>30</a:t>
            </a:r>
            <a:r>
              <a:rPr lang="en-US" dirty="0"/>
              <a:t> "But the very hairs of your head are all numbered.  </a:t>
            </a:r>
            <a:r>
              <a:rPr lang="en-US" baseline="30000" dirty="0"/>
              <a:t>31</a:t>
            </a:r>
            <a:r>
              <a:rPr lang="en-US" dirty="0"/>
              <a:t> "Do not fear therefore; you are of more value than many sparrows.</a:t>
            </a:r>
          </a:p>
        </p:txBody>
      </p:sp>
    </p:spTree>
    <p:extLst>
      <p:ext uri="{BB962C8B-B14F-4D97-AF65-F5344CB8AC3E}">
        <p14:creationId xmlns:p14="http://schemas.microsoft.com/office/powerpoint/2010/main" val="2815803443"/>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3. Matthew 6:27 And which of you by being anxious can add a single hour to his span of life?</a:t>
            </a:r>
          </a:p>
        </p:txBody>
      </p:sp>
    </p:spTree>
    <p:extLst>
      <p:ext uri="{BB962C8B-B14F-4D97-AF65-F5344CB8AC3E}">
        <p14:creationId xmlns:p14="http://schemas.microsoft.com/office/powerpoint/2010/main" val="1925192468"/>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 </a:t>
            </a:r>
            <a:r>
              <a:rPr lang="en-US" baseline="30000" dirty="0"/>
              <a:t>38</a:t>
            </a:r>
            <a:r>
              <a:rPr lang="en-US" dirty="0"/>
              <a:t> Now it happened as they went that He entered a certain village; and a certain woman named Martha welcomed Him into her house.  </a:t>
            </a:r>
            <a:r>
              <a:rPr lang="en-US" baseline="30000" dirty="0"/>
              <a:t>39</a:t>
            </a:r>
            <a:r>
              <a:rPr lang="en-US" dirty="0"/>
              <a:t> And she had a sister called Mary, who also sat at Jesus' feet and heard His word.  </a:t>
            </a:r>
            <a:r>
              <a:rPr lang="en-US" baseline="30000" dirty="0"/>
              <a:t>40</a:t>
            </a:r>
            <a:r>
              <a:rPr lang="en-US" dirty="0"/>
              <a:t> But Martha was distracted with much serving, and she approached Him and said, "Lord, do You not care that my sister has left me to serve alone? Therefore tell her to help me."  </a:t>
            </a:r>
            <a:r>
              <a:rPr lang="en-US" baseline="30000" dirty="0"/>
              <a:t>41</a:t>
            </a:r>
            <a:r>
              <a:rPr lang="en-US" dirty="0"/>
              <a:t> And Jesus answered and said to her, "Martha, Martha, you are worried and troubled about many things.  </a:t>
            </a:r>
            <a:r>
              <a:rPr lang="en-US" baseline="30000" dirty="0"/>
              <a:t>42</a:t>
            </a:r>
            <a:r>
              <a:rPr lang="en-US" dirty="0"/>
              <a:t> "But one thing is needed, and Mary has chosen that good part, which will not be taken away from her."  </a:t>
            </a:r>
          </a:p>
        </p:txBody>
      </p:sp>
    </p:spTree>
    <p:extLst>
      <p:ext uri="{BB962C8B-B14F-4D97-AF65-F5344CB8AC3E}">
        <p14:creationId xmlns:p14="http://schemas.microsoft.com/office/powerpoint/2010/main" val="122405118"/>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7170" name="Picture 2" descr="C:\Users\cougan\Pictures\LifeOfJesus2\Luke10_38_MarthaAnd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045" y="0"/>
            <a:ext cx="443991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4874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4. Matthew 6:28 "So why do you worry about clothing? Consider the lilies of the field, how they grow: they neither toil nor spin;  </a:t>
            </a:r>
            <a:r>
              <a:rPr lang="en-US" baseline="30000" dirty="0"/>
              <a:t>29</a:t>
            </a:r>
            <a:r>
              <a:rPr lang="en-US" dirty="0"/>
              <a:t> "and yet I say to you that even Solomon in all his glory was not arrayed like one of these.  </a:t>
            </a:r>
            <a:r>
              <a:rPr lang="en-US" baseline="30000" dirty="0"/>
              <a:t>30</a:t>
            </a:r>
            <a:r>
              <a:rPr lang="en-US" dirty="0"/>
              <a:t> "Now if God so clothes the grass of the field, which today is, and tomorrow is thrown into the oven, </a:t>
            </a:r>
            <a:r>
              <a:rPr lang="en-US" i="1" dirty="0"/>
              <a:t>will He </a:t>
            </a:r>
            <a:r>
              <a:rPr lang="en-US" dirty="0"/>
              <a:t>not much more </a:t>
            </a:r>
            <a:r>
              <a:rPr lang="en-US" i="1" dirty="0"/>
              <a:t>clothe </a:t>
            </a:r>
            <a:r>
              <a:rPr lang="en-US" dirty="0"/>
              <a:t>you, O you of little faith?  </a:t>
            </a:r>
            <a:r>
              <a:rPr lang="en-US" baseline="30000" dirty="0"/>
              <a:t>31</a:t>
            </a:r>
            <a:r>
              <a:rPr lang="en-US" dirty="0"/>
              <a:t> "Therefore do not worry, saying, 'What shall we eat?' or 'What shall we drink?' or 'What shall we wear?'  </a:t>
            </a:r>
            <a:r>
              <a:rPr lang="en-US" baseline="30000" dirty="0"/>
              <a:t>32</a:t>
            </a:r>
            <a:r>
              <a:rPr lang="en-US" dirty="0"/>
              <a:t> "For after all these things the Gentiles seek. For your heavenly Father knows that you need all these things.</a:t>
            </a:r>
          </a:p>
        </p:txBody>
      </p:sp>
    </p:spTree>
    <p:extLst>
      <p:ext uri="{BB962C8B-B14F-4D97-AF65-F5344CB8AC3E}">
        <p14:creationId xmlns:p14="http://schemas.microsoft.com/office/powerpoint/2010/main" val="201299667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6:33 But seek first the kingdom of God and His righteousness, and all these things shall be added to you.</a:t>
            </a:r>
          </a:p>
        </p:txBody>
      </p:sp>
    </p:spTree>
    <p:extLst>
      <p:ext uri="{BB962C8B-B14F-4D97-AF65-F5344CB8AC3E}">
        <p14:creationId xmlns:p14="http://schemas.microsoft.com/office/powerpoint/2010/main" val="337353593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6:26 "Look at the birds of the air, for they neither sow nor reap nor gather into barns; yet your heavenly Father feeds them. Are you not of more value than they?</a:t>
            </a:r>
          </a:p>
          <a:p>
            <a:r>
              <a:rPr lang="en-US" dirty="0"/>
              <a:t> </a:t>
            </a:r>
          </a:p>
        </p:txBody>
      </p:sp>
    </p:spTree>
    <p:extLst>
      <p:ext uri="{BB962C8B-B14F-4D97-AF65-F5344CB8AC3E}">
        <p14:creationId xmlns:p14="http://schemas.microsoft.com/office/powerpoint/2010/main" val="831180374"/>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6:34  "Therefore do not worry about tomorrow, for tomorrow will worry about its own things. Sufficient for the day </a:t>
            </a:r>
            <a:r>
              <a:rPr lang="en-US" i="1" dirty="0"/>
              <a:t>is </a:t>
            </a:r>
            <a:r>
              <a:rPr lang="en-US" dirty="0"/>
              <a:t>its own trouble.</a:t>
            </a:r>
          </a:p>
          <a:p>
            <a:r>
              <a:rPr lang="en-US" dirty="0"/>
              <a:t> </a:t>
            </a:r>
          </a:p>
        </p:txBody>
      </p:sp>
    </p:spTree>
    <p:extLst>
      <p:ext uri="{BB962C8B-B14F-4D97-AF65-F5344CB8AC3E}">
        <p14:creationId xmlns:p14="http://schemas.microsoft.com/office/powerpoint/2010/main" val="3179834926"/>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2" name="Picture 2" descr="http://2.bp.blogspot.com/-p21K1miYVqE/TkkrqGo7TGI/AAAAAAAABuY/rUDQ77DhkDM/s1600/Dont+Wor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3" y="14868"/>
            <a:ext cx="92075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05582"/>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335878686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6:27 "Which of you by worrying can add one cubit to his stature?</a:t>
            </a:r>
          </a:p>
        </p:txBody>
      </p:sp>
    </p:spTree>
    <p:extLst>
      <p:ext uri="{BB962C8B-B14F-4D97-AF65-F5344CB8AC3E}">
        <p14:creationId xmlns:p14="http://schemas.microsoft.com/office/powerpoint/2010/main" val="324105719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6:28 "So why do you worry about clothing? Consider the lilies of the field, how they grow: they neither toil nor spin;  </a:t>
            </a:r>
            <a:r>
              <a:rPr lang="en-US" baseline="30000" dirty="0"/>
              <a:t>29</a:t>
            </a:r>
            <a:r>
              <a:rPr lang="en-US" dirty="0"/>
              <a:t> "and yet I say to you that even Solomon in all his glory was not arrayed like one of these.  </a:t>
            </a:r>
            <a:r>
              <a:rPr lang="en-US" baseline="30000" dirty="0"/>
              <a:t>30</a:t>
            </a:r>
            <a:r>
              <a:rPr lang="en-US" dirty="0"/>
              <a:t> "Now if God so clothes the grass of the field, which today is, and tomorrow is thrown into the oven, </a:t>
            </a:r>
            <a:r>
              <a:rPr lang="en-US" i="1" dirty="0"/>
              <a:t>will He </a:t>
            </a:r>
            <a:r>
              <a:rPr lang="en-US" dirty="0"/>
              <a:t>not much more </a:t>
            </a:r>
            <a:r>
              <a:rPr lang="en-US" i="1" dirty="0"/>
              <a:t>clothe </a:t>
            </a:r>
            <a:r>
              <a:rPr lang="en-US" dirty="0"/>
              <a:t>you, O you of little faith?  </a:t>
            </a:r>
            <a:r>
              <a:rPr lang="en-US" baseline="30000" dirty="0"/>
              <a:t>31</a:t>
            </a:r>
            <a:r>
              <a:rPr lang="en-US" dirty="0"/>
              <a:t> "Therefore do not worry, saying, 'What shall we eat?' or 'What shall we drink?' or 'What shall we wear?'  </a:t>
            </a:r>
            <a:r>
              <a:rPr lang="en-US" baseline="30000" dirty="0"/>
              <a:t>32</a:t>
            </a:r>
            <a:r>
              <a:rPr lang="en-US" dirty="0"/>
              <a:t> "For after all these things the Gentiles seek. For your heavenly Father knows that you need all these things.</a:t>
            </a:r>
          </a:p>
        </p:txBody>
      </p:sp>
    </p:spTree>
    <p:extLst>
      <p:ext uri="{BB962C8B-B14F-4D97-AF65-F5344CB8AC3E}">
        <p14:creationId xmlns:p14="http://schemas.microsoft.com/office/powerpoint/2010/main" val="374114761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1027" name="Picture 3" descr="D:\3-Jesus\06 MINISTRY\Jesus teaching\sermon_on_mount_lilies_and_b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1"/>
            <a:ext cx="568642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7622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Philippians 4:10 But I rejoiced in the Lord greatly that now at last your care for me has flourished again; though you surely did care, but you lacked opportunity.  </a:t>
            </a:r>
            <a:r>
              <a:rPr lang="en-US" baseline="30000" dirty="0"/>
              <a:t>11</a:t>
            </a:r>
            <a:r>
              <a:rPr lang="en-US" dirty="0"/>
              <a:t> Not that I speak in regard to need, for I have learned in whatever state I am, to be content:  </a:t>
            </a:r>
            <a:r>
              <a:rPr lang="en-US" baseline="30000" dirty="0"/>
              <a:t>12</a:t>
            </a:r>
            <a:r>
              <a:rPr lang="en-US" dirty="0"/>
              <a:t> I know how to be abased, and I know how to abound. Everywhere and in all things I have learned both to be full and to be hungry, both to abound and to suffer need.  </a:t>
            </a:r>
            <a:r>
              <a:rPr lang="en-US" baseline="30000" dirty="0"/>
              <a:t>13</a:t>
            </a:r>
            <a:r>
              <a:rPr lang="en-US" dirty="0"/>
              <a:t> I can do all things through Christ who strengthens me.</a:t>
            </a:r>
          </a:p>
        </p:txBody>
      </p:sp>
    </p:spTree>
    <p:extLst>
      <p:ext uri="{BB962C8B-B14F-4D97-AF65-F5344CB8AC3E}">
        <p14:creationId xmlns:p14="http://schemas.microsoft.com/office/powerpoint/2010/main" val="268111943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6:33 "But seek first the kingdom of God and His righteousness, and all these things shall be added to you.  </a:t>
            </a:r>
            <a:r>
              <a:rPr lang="en-US" baseline="30000" dirty="0"/>
              <a:t>34</a:t>
            </a:r>
            <a:r>
              <a:rPr lang="en-US" dirty="0"/>
              <a:t> "Therefore do not worry about tomorrow, for tomorrow will worry about its own things. Sufficient for the day </a:t>
            </a:r>
            <a:r>
              <a:rPr lang="en-US" i="1" dirty="0"/>
              <a:t>is </a:t>
            </a:r>
            <a:r>
              <a:rPr lang="en-US" dirty="0"/>
              <a:t>its own trouble.</a:t>
            </a:r>
          </a:p>
        </p:txBody>
      </p:sp>
    </p:spTree>
    <p:extLst>
      <p:ext uri="{BB962C8B-B14F-4D97-AF65-F5344CB8AC3E}">
        <p14:creationId xmlns:p14="http://schemas.microsoft.com/office/powerpoint/2010/main" val="24848754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 </a:t>
            </a:r>
            <a:r>
              <a:rPr lang="en-US" dirty="0" smtClean="0"/>
              <a:t>worrywart </a:t>
            </a:r>
            <a:r>
              <a:rPr lang="en-US" dirty="0"/>
              <a:t>is defined </a:t>
            </a:r>
            <a:r>
              <a:rPr lang="en-US" dirty="0" smtClean="0"/>
              <a:t>as: a</a:t>
            </a:r>
            <a:r>
              <a:rPr lang="en-US" dirty="0"/>
              <a:t> person who tends to worry habitually and often needlessly.</a:t>
            </a:r>
          </a:p>
          <a:p>
            <a:r>
              <a:rPr lang="en-US" dirty="0"/>
              <a:t> </a:t>
            </a:r>
          </a:p>
        </p:txBody>
      </p:sp>
      <p:pic>
        <p:nvPicPr>
          <p:cNvPr id="2050" name="Picture 2" descr="https://encrypted-tbn1.gstatic.com/images?q=tbn:ANd9GcQ9ZApPtYN7XV-V11bvjMR9LowqmYJzcWTazAFaizpU-XjeqzJ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385146" cy="225266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RUUExQVFBUWGBwYGBgYGBwaGBwYFxgVFxoYHRoaHSYfFxwkGxwbHy8gIycpLCwsFx8xNTAqNSYtLCkBCQoKDgwOGA8PGikgHyQqKSwpLCksKSksLCwpKSwpLCksLCwpLCwpKSwpLCwsLCksLCwsLCwsKSwpLCkpLCw1LP/AABEIAP4AxgMBIgACEQEDEQH/xAAcAAACAgMBAQAAAAAAAAAAAAAFBgAEAQIDBwj/xABNEAACAQIDBQQDCwgJAwQDAAABAgMAEQQSIQUGMUFREyJhcTKBkQcUI0JSYnKSobHRFSQzU3OCsrM0Q3SDk6LB4fAWY2REo9LxF8LD/8QAGQEAAwEBAQAAAAAAAAAAAAAAAAECAwQF/8QAKREAAgIBAwQCAQQDAAAAAAAAAAECEQMSITEEE0FRImEUQrHB0TKRof/aAAwDAQACEQMRAD8A9vzCpelLA7Fhmx2N7WNZCGiILC9rx6geyic26mEtrAn2gffSsA1nFLe09/8ACQtkEhmluAIoFMrknQDu6Lr1IoLs7YC41nKDsMBmsEjYq2JK3Bd2vfsb3AUWJtfgacdn7Jhw6hYY0iXoigX8TbifO9MAKuP2lLqmFggHLt5mZ/WsSkDyzVtk2r12efDLOPtzH7qPYfFK9yrBgDY5SDr00rePEq3okG2mhB+6ix0K0u8WOiISXAdo7aRtBKGjLfPLgNELa3II0rfttrPqIsDD4PJLIfaiqBR2faUSZs0iLltmuw0B4X6XrOJ2lHHGZXdVjsDmJGXXhrQFMApsHHyC82P7In4uHhQKPDNJmZvM2rYbpYkcNp4u/wA5YSPZkpjhnV1DKQykXBHAg8CKwMUuYqCCw1IuLgeI4igQtnZW1I/0eMgm+bNBluPpxN/pWsO3doKwjkwCljfLJHODBcC93zKHQeADGmaPHIxZVZSV9IAgkeYHCtjMOtqB0Lc2G2o/CbBRcdBFJJ5XLOL+oCu43XkkAM+LxLNbURv2KX52VBcDzY0fz1r2ova+vTn7KBC/JuOvxMVjY/o4hjy+feqz7G2jBYwYxcSB/V4pAt7dJYgCD5qaZY8cjEhXUleIDAkeYHCocYmYLmXMdQtxcjwHE0DpgdVxswW5TCXUZstppL8wpPcUdCQx8K5tuNG+sk+MkPU4mRfXaMqo9QpkAqE0CFWT3PYzYe+sfkHxPfT2v1zen/mtU/6CCaw43HRHl8OZF+rKGuPCmPE49I1LOyoo4liAPaap7N3gw+IJ7GaOUjiFYE0DpgJ5NpYTVuz2hEOOUdjiAOoFzHJ5aGjW7u8sGMiEsDhlPEXGZT0Zb3U+dFeNLW2ty45D2sB964gcJogFJ+a6jSReoNAhmvUzUmbDvI74fEPiIsTGAWVZ3yOnKWMnip5jkdKLtu1/5OLHh2x/1FABwGpQDYkbR4uWIyySKkMZHaNmOZmkub+oVKAJsYfn2O84f5bVjfSQmFIFNmxUqwXHEI12lI/u1b21vsj+nY3+5/ltWu8otNgpDwXE5f8AEhmRf8xA9dKgDWFw6oiqoyqoCqBoAF0A9Q0rdxpWy1DTA853VCYLEbRw/oqvw6/QZTf76C+5Ji2ixLxPcCeISpfmQxPrNr+yunuoxtHjl7PQ4uHsT9cDT1EUT332U2DXCYuEf0S0bgc0Iy39t7+BqT0lpcaf6v4Ffb8SSNtXEkD9IkKXtq2db8eOi/aabd7ezXYfZ5kJWKIAXB9EpypSx0CDYaStxkxRe9+Fyyk+OgJ9dHN8Nw8Jh9nSTQxnOFQhyzNxK62JtwoKlpTim/P7D3u8BHgoLmwWFLnoAgJNeX7vbVb8rpi3BWLFPIiG+hF8q/6e2jW+G08R71wUWGZQmJjEZHxmLKtraGy2vc1U3g3Pxkez1Lyw2woDokaEHTj3769eHKmZwjGNuX6rCO1PcugiSeZZsQpyu5AcAEjM2py3OulV9x9wcPisFHLOHZ3Ja4kYaBtBa9uVMOO28uI2NLODa8DZvBrWI9tWfc5kU7Ow+Ug2Wxt8oE3H20jNzksbv3QyLHYWHKkHaGGzbwR6tpBm9I20zLa3r+yn8155PilO8KoTxw+T1lS1r9bU2ZYN3J/TFbdHdrBzHEPPOYysrKPhAhK6m5vq1egbA3GwCNHiIB2jLqknaM9+V+Nj7KS9wN0MJinxSSoWMUllsxHcJcDhx1Fegyy4XZWE4GOFTwGZiWY+03pLY36mXy0xYx1zagWM31w8TYdWZvznWPungbWv8njauuB3ohlxUuGUsZIh3rju+o8yKo49MuaFnGbpRLPJitpzrNHmvErEqii9wCvBjawtahuzsKuM2lBNgoexggvnly5Fk+aBpccqIe61sLtYo5+3SIxEgCT0CWt0Bswt0OlOG7+uHhJZHJjUlk0Qmw1XwNB0OVQUrL6CulqlqzQcotbfFsds+yi5klBfnl7ByU8cxsf3as7zbSlhhzRZMxdFBkvkGZwDmI9EWv3jzsOda7wpefBdRiSfV73nzfYbVW3+C+8Zc0hiQ5QzgZgFLrcsBrk+Vb4uagDXdjFPJipGkXI5w0GZbWs2acGwOoHMX5EVipurLnxDNYANhcORl0UC0mijiB0vyqUAXNjH89xunxoh/wC3Vzb2yvfEDxlihNirgXKOpDJIBzKsAbc7VT2Gv53jv2kf8laOmgBb2RvG4lXC4tOyxBvkYawzBeLRtyNtSjajxFMQNUts7EjxURilF1NjoSrAg3DKw1VgdQRQOM7RwtlyptCMaBi4hnA+cCOzkPzhlvQBZ29uZHisTh8Q7MDhzcKODaggHmNQDp0oht3Y4xWHkgZiokGUstrgXB0v5UN/61I9PA49W6CAP/mRiKi7+wjSSDGRN0bCyn7UVgfbSorU9vo44r3OsNJhIsKwbJEwZWBsxbW5PI3vrRfbGxkxGHfDvcI65TlNjYW4G3hQ074u3ehwOLkQcWKrEePxVlZWf1CpH7oeFGkplw7DQrNDIhHrylT5gmigc5PlnKPcdFmwjq7CPCIVSOwN2N++W68OXKmKWAMpVgCCMpHUWtb2UGb3QcDynzfQSR/4UNcvy/isQCcLhsq8nxRaLN4rGFLkeeXjpzp0Dk2U8H7ncceCxGDWaTJMxNyFugNtBprwHGje7W7yYPDpDHchbkseLMTqTbrp7KGHb+Og0xGCMq/rMI4cW8YpCrj1Fq6r7oeEGj9vEekmHmU/wGlQOUnyxjYUIG7EAxRxWT4YrlLX5AWFhwBtzqp/+QMK2kfbzHpHh5mPlqgA9Zri238ewumztCDYPiUVh0LqAcvkCSKdCTa4Lm7m6UWCMphzEytmYsbnnZRpwFEsdsuOcASxrIAbgMAQCL2OtAIN+1jsuNgmwbcCzKXhJ+bLHcW+lajWF3iw0i5kxELjqJF/Gigcm3bOsmyoy6SGNC6CyNYEqOgPKs4bZkcbO6RojObuygAserHnVTH72YWEd/ERA8gHDMfJVuxPgAaHf9exqQZ4MTh4WPcmkj7h+kFJaK/zwNKVBbCW292oMWFE8YlCG6gkixIseBF9Kv4XDrGqogCqoAAHAAaACsYTaEcq5o3V1+UrBh7QapbW3lw+HHwsqqeSDvSHwEa3Zj4AUxfQUBrnNOqgszBVAuSTYAam56cKWItr7Qlu8WFhSMnuDESvHMVA9JlVGC35C9+tqk+7+KxgyYySJITq8MAYlwCCEaV9ctxqFAvbjqaAO+yWOLxHvqxEMalcPfTOXtnmt8kgKq35ZjzFab/wk4KQjNnBXJl1bOzCMAC/PPYgakE6HgWUR2Glv+cqW9/3AwbZlzjNGcokEbHI4kORjpmAXNbjppragDG7APvqYE3Iw+H5W5ScrC3sXyqVpuq5OKlJbtCcPhznuCGuJDmuAL362F6lAF7YZ/O8d+0j/krR2l/YJ/PMd+0j/lCmCgCVi1ZqUAYyVLVmpQBjLUK1mpQBgLUy1muTyW6nwFKwNcTJkVmsSFBNhx0F9PGkrCY/aG0ohJBJh8JC+oKs804HRspVEbqupB0pwwmOSW5W5ymxBUqQRyIYA157tTY8WJxExwuzQ7xuY5JvfJwoMgtchY9Wtp3iBemgDEO6OOjF/wArTk8bPDG6eVjr/moludtqTECdZWilMEnZiaG/Zv3Qx0JNmBNiASL0u7tbpYXEpJ28M4eKQxPFLi5J0zBVYEEMAwIYakU+bPwccMaxxIsaKLKqiyjyApNgdynLlQ7FbrYSU3kwuHcnm0SE+216Jg1m9CAH7P3fw8GsMEMX0I1U+0CrxjHCtqlMABitw8DIxY4aME8cl47+eQi9W9lbr4XDawQRRk6FlUZiOmbifbRSpQBgLUArNSgCUC3s2U+Iw7JGUzaECRcykrqByyEHUMOBA4i4o7QHfIN71fswGl7oiu5T4QuAhDDmGIIHPgdCaAKO58LJiJVcKrLBhwVUZVFhINFubdLX5GpU3QxZkxErsblsPhiTaxJKve4GinNcWHQ1KALW7x/PMf8AtY/5S0xUubu/0zaH7WP+UKY6AJUqVKAJUqVoZKTYG9QmtC9Cdob0QxaFwW6Aj7SSAPbUt0BZ2jtaKIAO2UnhoT9gpQ23t+2oYywGxZlYhl1vqIyJIxf4x00rk6NiSWZbkm945Esb8Lq6sumg9IUJxMRjkMTgh+IBXJJbjdbEi1r3KEeVYSd7s2jFeBq2Dt5QoHaSSA62dg7gcbo9vhF9pt1q5tTcrB4l+1eIF2GrozIWFtLmMjOLdfCvNLPh5QRdsM50YHWNiQL2FtDccLczbSm/YO9bIk0Mh76rmiPUEqh8SVZgfI1UMngJwoPbKiw+EQxQIkMSMRpfV+Ltc8QObE8QddK3/wCoQozt3Iz6N/Tbxy8QDyvrqL2pFbb3ezemLmOKMkgO6asz/wDbQkFj8Zzb4t65+/8A4TPMxkfyHHkqryvyX2molkopY9j0BN4BxYADpe5H0iO6vtNWcBtlZZCqLIQBfOUIj42yhj6R8q83G8YVx8HHJIDcKT8GmvGw9JxxvrblamjZm+HaC5ZFCgXZ5EW5PPLclR5CrUyJY34HPNWb0sPvOLX7fDDyzyfcRXbZG8SG4lxOGZi3dyHJ3dAARIxJa9+FbRdmdDDUrVWraqESpUqUASl3f2Fm2fiAoUkID3iFFlYMTmJAUgAkG/ECmKlvfjGRjCujsAzLdV7xZsjKxsE7xtxuAbcSCoNCAobgR5Xca6YfDcSSdUdhcnibEa8zepXfcxCssynNcQ4YHNa9+yPHL3b+WlSkwLG7h/PdoftI/wCVTJS5u6n55jzzMsY9QiH40x0gJUqVKYEtQrbWzi1pIlXt1BSN21CCQqGa3PQX/dAqzitoJGUV2CmRsqDW5axNh6gTWYMckkfaI6shBIYEFdLgm40sLH2UUAAi7XDlVzsuGgBLvJ8JLO7XNhfVVDHlqW7qiwqjtbbzfEiMIt3md40PKyqbnILasw1GlutWsVjWxDBlNoFN1AteQjg9+SdLceNUcfh19PshI3o/F4Xv8cgAVhOVcHbi6e1chdkwCSMJFRDbN39Yohe1+HfxBv8AHcsOlVd4BJLGFBiOU5o++xaNjwKm1wvVb2tc1dxcM001isiRBQzWCXZrMBECTYAWBLkcxa1bbQ2JAYSqwTxSekZkl7U6cmuwuPALas7bOicYKlQL2btfOTHIB2qhSbA2YNcXsQOBuD7edVoJFxMgEJzCFymb4t2jfMMxvewC+u1NW7u4scoPbPJICbixydzQlCRqwYgX4acLXpjV8CJfeMYQSRpn7KNbZQtvk2CsbjQnUGrWNM45zipbHlhxMeGxJjMcmq9xlRpFMerkqB3h3yxbQ6mrGMMpcKqsmY2LkWEaFRmIvYmRgeHTpXquwNsQ4tXKxujRkxukseWRTxykcwb3FjauG8250eKiaM2S4upA0VhwbQg6dKHjoUcns85w26qgArN2kl/6wC2l7kC5BIuOINHIYZrhpI2DqLB4WTML8RbS4tpYihO7G4s6zyo2IjzxnKTGhZbjKcrBnGtip4cGBBpqw0TxSmKcoTlDKyghSDpfvHQgix15ilT8nZjyY5JxLuzduyRD4VZHjsD2iqMwBv6SLqbcyo9R40eyQ4mMZhHNGeF7OunPW+v21QjUDhXH3iA2eM9m54sg9L6aei/rF/EValRz5MW9xGRQBWc1K8uOmJsyEnXvQS5T/hvpfwuaI7HmfIWkmWVCbo9srZbcHtZcwOlwB0IvW1nLKLjyGKlK+19/cPh1z2kkQMqs8aExrmYLcubKbEjQXq3gtryNMYyosskiNbkAqvET0DKT66ZIdpU37wqSwFD+kHfQWNtCA+YgHKhUlSfWNRTUKWd45pI5UYMiI4CMZNEyhiXXNbuko2YX4mK3OlF7gd93olXE4oL6IECgXvYCIWF+fH7qlVdzCSZiQRpBx42ECW8japUt7gd93G/O8f8AtY/5S0x0t7tD872gT+uT7IwKZKYErBNYLVU2jtJIo2d+CjlqSeQA5knQChMCttrZ6SxvmOTuMhk4MsZt2gB+LdRxpeUdqAbtHCABHCpyKIxouYL6VxyPAW8aF7W2e82MgfENKgZWbs1ciI2ZcsDAGzlQGZut/CpvPvImFXM1idbAdW4Cw4knlUTk+EdXTwi7kw+D7Pw0HloKpbW2pHBGzubWF/EgWGg58QPG9Jmy958bPlQpFE7GyXJVTcDu5irAt4G3hTPgtgNA3vrHuGyH4OJLv3ybI2ovJJe4VQoAuTURg2dcs0IrYC7ewWNmiRrjDmW5VW9KOMC5dzchWy66DQc76VQ3a2XMu0MMZJZRBKWCB8t5GSPPbQDKrakDjpXo20WixDpEXUXt2qMQGy6N2VuIZmtmHGw8ao+6DgSMIJIx+gcSkDiALgyKeIdL5h4KwIsTVKJxyzTlyxujAHClvF7QtipBBFF2iqolmcHUm7CLui7EDKxubDOtLcPulTLCnaxoC5VROj5oyW0D5Mtxe3WwJFWMBtuCEWOYi5ZtCWLsbuza8Sbk0KSRcOnk95DRs3bxzLFOUWRr5CuiSZdbKCSQwXUg0aMgry7bm8seIsEiIVe8GY2IYXysvNGHyjVTZW+uMxKyKk8YVCFE3ZZiwtqRqBmubXsQbXpa0yZdPuq8h3Gb2Q4Xa2JBYkNBDmRdWMymUjTQD4Ii5PIpSbvHvXPiMSJgWjEdxHGGAABAuXKg5ma3DgLCtNq7pyZDMsjsY7yPmtdgxJkJI1Zicp10AUirWwdjYdlf30zqxW2hsoHhbW/DWs5yk+GdOLAoJt8hnZ3uixEASExtbg2nsbgR9vhRFvdBwqglpFAGhN72+yg2yd18GYZjKZmfD3LGJzeVAMyuq9SuhA5qadtl7lYJYwVhDhlBvJdyV0IvmJpxiRLKouihs3beGxeV4mEljdTqDpxsdCdbaD2V02nhWCHswra3KHRS3ywOGbz0I46i9Lm+awYbHR5b4ftFuSCBHIVsoXLpke1rOD8WxFF8LIJFHbyE8iqiyt6wO8PC9bRxy8GUskGrkclxhxxRGUpHCW7UG1mktkjVbEgoCSxsdCoopsrfzBCNVkxESyhVWRfjB1shBsPlffXVoVjXXLGALKBoov8A6+qvLN8cMnb4mWE5lmS7qOUt/i+dgfMmulx2OJO3se+BqmW9Udj7SSeCOZCMsihh4XANvVw9VX6573LYE2O/5zjfCSMf+ylZrXYf9Kx37VP5KVmqsRx3aH51j9P65f5ammJqBbBI98439st/8GOjUr2F+Nr8PCkAmb/78tgwUw6LLPkLG5sqLcAE21YnjlBGgJpU3A2Ni5ZpMbjJJLv6CEgq9u8rWByhFBstqF7TmZ55TJ+k7Rw3gVJ0F/DT1VSwuKkiJMMskVzchW7p80a6/YDXdHp/imiHZ69j8MroVax59DcaggjgR1pJ25um4lSZSJgpayk2ZS2gc6Wew0vxoVhd+p0sHdZP3Bf18L1xx3um4kj4OJPM8R6uFTLEnyhQc4cMboY8NBBI8rHuoc5cEWFrWW+l+QN71d3d31wuJw8bdqnbopIjkYCTPlYLdTYFmAvpqM5ryLE4/FYyQNiDdB6I4qW628KtHAAgZrk+J5jnUrDY1d7jhu1tOF8NGuIN2lXNma3ekYFmvyBJNEztyR4veZa7YgMiPxZI7WlzfKshsGPM2PCkTYkQkE0DC6K4yn5OYBrA8sp++mvcyC0RxcraMtgzH0IIyQB5sQWPhlrz6ak0ey445Y0/f8BjE7kLIpQsDGRbKRwA0HDQEWGo6UsYncfGwX7IrMlvQdix06MbEaW0NxQja/u2Tic+9UQQroDICWe3PjoKxiPdyxWSwjiBPQHT61Cx0c/flwX13Tx0xySxqqkC62yxfvEnM/kNKacDhsHgwqSzxq/ADMou2nIHQchXkeO31xc4OfFSEX1CtlW50tdQDbwpcnfjcXJ5nifadfOmoeiXLyfUkeHQjQBgRroLWP3g15lvPu12c6oC3vZwWVeeb9VfmNGYX5adKUty/dGnwTqjt2mHuAyMblVvYlTx042r2PeHCLPhSYzmsFkjPI2sykeYuPXUSizTFkWoAbm4YtjogpIWOKR3XkRokakc+8S1vm057Y3vwuEjK9pGzoAFgRl7Q8FVQL6cuPAV4xNtl+3kSGRlSSNO0y6HQsezDX4G+Y+NxV/CQKq6AAgDUc66sGG4mHUz1ZG0TenGYjH/AAkrJdR3Ih+iA5rc6sxPxuvCl/Zm2Yk+Dcy4dhoRnZV+yj2NVgvcuToeQ40MnUvZZIg+mmYC/HrXVprZHK2EYMOh7183O7Ev9pJq2qaEcrach4fdQTBbPs3cjC8zqbfZY0xbvbr4naDHIwiw6sVkn+MSAbrEDe9r2LHrblSfxQuQ97keLkE2JgXvQoQxbkkj37g63HePS9OWx96xMIbxshnM2TUMMsDWDE9GFiPPyrfY26UOGw3vaJSqG+c/HcnRmLcbnmfZVrB7CRJRIBqqdnGLWWOO4JVQOthc87CuVtWUVdgn86x37VP5KVKxsA/nWO/ap/KWpSA33f8A0+NP/kD7IYqHbxbamWR41V17NoZ1ZQT2kAkUYheFsyi/d4kEW52JbuJ8LjD1xJ+yKKjWSmB4xvpgTFjZTlIEh7VTbusCBnIPUNe/mKBK/Pjf/TlXuu19hQ4lMkqBgNQeBU9VI1U+VJO1PcnBucPOwv8AFlGYeYZbMvsNduLqUklITPM8YyDl3ug6+qtMFBmJLaAHQHyolt3dHEYFr4lLxH0Zo7tHy0fTMnmRY1yw8qMO6wceDA6eqtVKMnaEYla1ieBNjbry+yuyx6E8elx/vXKaM2PtX7a1wchIAPLQX4npTfIFnY+ynkxJRXtHJmaQWIYAAByrDQX7gsflaUe90+AwbIKxjKgaOMgX0jFxl+wCgWH2i2HdJhchf0ij40bWz6dRYN+5XoWOw0WNwbxscyNZrgXuqkOCPpAfaa87qI6ZavZ145XDSfN+FOd1TSxIHhrzp4Xd/DkKGVRyvqDy4kamvUFwey8Th2ywwSMwt8CqCUDMCBddUI0424Uty+567M3ZSsgBNhIBNpbgSAlhfxPrrnyb8M7eilCCetX9gHEYOCMdmpjlUgaLfL7LXuKUcZsOR5mTDRSSKLE5FL2JAuO6D1r0rZnueSsT2rgr1uAvMiyj/U0y7J2PBh9YG7NwNchAuepUd1vWKjH8Wb9RNZYKMVweNbG9zzG4osI4SmU2LSnsxccu+Lk+Qr0X3PsZLB2+BmZHGHyFXW5Vc5uYrm17G1M8m8GISQq8YmVlsjraMqRxEoZuHMMo52tzpFxmN96xyxoynEzyNI2W5VM+mp+agsPE34V0bSR5OmUZblGEI0szgC2d7W1FsxsfWKvFtevDlYAVT2RhssY9vjYf8NWX0BOtgDfw6Hxr0YrTFUc7dlb3zd/K5P0fUa47NxhJkZiOzBsp6W0Yn10N99sVfh3msthrYAc/Mn2UY3U3ZbaMogjuuGjt28g588inmzHieVZykIJ7rbAm2me5eLC3Iefgza+jEOvVuHnXs2y9mR4eJIolCIihVA5Afeed+ZNdMBgEhRY41CIgsqjQADlarNq45ScijUKetbWrNQ0gFvds/nW0P2yfy1qVN3FIxWPvzmT2dmtSgC1u8tnxXjiW/giFGqDbu8cT/aZPuSi+t/CnYG1YK1mpSA5yQggggEHqL0r7Q9zPZ8xLNhlVusZaP+EgU2VKdsBMT3LsGvDtjbgDKxH215tvrurLs2btSWlwjn9JbvRtr3WsOFuDV75XGeAMCGFwdCDYgjoQeNXHJJCo8BwWKR1uhDC3Ig28+lXNgbdfAMY2NoCfg34iJj8RuqHkeRqlBs04WafDsAvZStpbijnMjDqCp+zwrvMtwelrEeHSuqUFkiNSobBt1WGYWVm1OW1iTzuNGoNjN9pFbsI3JYHVUWxseZc6eHWlqLZSJMigskcr5GKMUsXByG40tnABuOYoxj9jGOawlaO0HaZm76fBtZiwPDQi5BBrz59O1wdX5SqmFocNI4OZsg9bP62Y24crV0aURAs7g/OyqosOWhtbxpd3fxc+IcguiIpA0Ru0fMNMockKLG9yTpwqLs5Um7LHlZXYF0Oc5LAXKGO4yvYE3OhuawWK5aWzV9Rs9Ksrbb3zeVjFAxAtd5Bxs3JTyuOJ6VS2dg7+V9T+N9SfGt9nbP7TM7WXtGLEDkDoq+CgADSi6qFHC1uOmlerixqKOKUnJ8mQ1hYcOHq1qptae0TX6D8KtXv6NmHIis7J2N79x0eHJKoAzylT3sigWAPIsxAvVzltZkU9y9zpMfME1TDxXWaUEXLcWjU9STbNyF/Cvd9kbHiw0SwwoERRYAfeTxJJ5mtdi7Ijw0KxQoEReQ5k6liTckk63PWiIrhc7KM2qVKlIZKwazWDQAC2Avw+NPWcD6sUf41K13aHw+O/tH/8o6lAFjd3/wBR/aZfvWjFB92l7sx64mb+M0YoAlSpUpoCVKlShgQmtS9azSBQSTYAXPkKRdsb8TYaNbxh5pyXjQ6LFFoF7QjVieg5nwoSb2QC/wC6PiY3x6rEvfijKzOOd7NHERzIuWvyval1teJ861ErMXeQ/CSMXcjhmY3NvDgB5Css1ugHH8K9CEajRJnBbMfFzDDpogyNO/DKl8yqL8XYgeqnvaG7cc7RtLmIXN3QSFbNluHA1YXVTxt3eFDPc+Ydg7KAQ8jEtfiRZfVa1hRvaG1+zYJHE08jEXUELlDX5toSeS86yyaVuzGTpgDerZ7wfnUC2ITJIByAN0lA1DEXKEccp04VV2fuwZsKnaq5BJlDRDvFiCoklzEP1tHYAAdasYzeZZkuJUSNnMZjaMh7qdVLN3VYm4sAbD20FVJpZnfDzvDGSoDKWMq3XM0ClbIwViRmI+NzteuGcVLI9HPs64OXblFulf8At/0Ywuznv2K9mXF7jvFUsCQWsLqdDZOPE8Kt4HCS4NxPiIY8SnMg5lW/yV0C/vL66XO2kgnlyvJmSZZFzOQTmsQ5PxmN3W9Pm2Ns9ipSVT2t8gAW5lv/AFZVdGJFzmGmlRnlmhSRpgz4sctM43fkD7VwsXbp7z1jmXOickbMyumtgouCdeBJ8KIbq7Pn2fPLiHRZI3QKcsuZwEZnJU5crn5l7m1D9jbWwuDneHERMoZAbq5dgx9GORRohK6qFY+Nyb0yLtPBzXGHmyM2hjkuA2ui69dRxp5Jz0pcGemWtuMLj/0PneiRpCIohIrR4eaM3IZo5nKSNa2hSwa3jTQDSp7neKjmwMDrq6RLC+moaP0k8r01qKrkk2qVKlWIlQ1KwaQAPd4/D439uP5cdZqbv/psbp/Xj+VHUoAp7B23Ai4gPNGpGJluCwB9Lpeu8m+uH4Rs0p6ILD6zED7apbMzKmIMUKyv76lAHcFhe97t/vxqviNrTg2kw06k8kbDG4/e1qW63YF6feeUjuJhl/bYlR9iBvvrlFvjIFGdcNm5hcWunjqlBhiwp0wmOGmllw//AOq/bVuLaTaD3pjm+lNl/hYVH5GNeSlBhMb6X4RZj8yQP9wqwm8shIAws5vbWxtx5kqNKowbSUEXwxU/OmVj7GcmjkOLzCyIwPDUae0kD2U1ljJ7MHFo4bb28mFgaae4UWUKO8WZtAqjmSdK8k25tqTFTmaRFQZQiKpJIUMzasRqb9NNK9O3g3bfGRBHdEKvnRlBNjYrqpNjoTSlL7lmJB7uIgC8vgmJ+w114XGO7JE7ESi9+HO54DTn4Vd2Nuw+MXM7NHAw5ACRx1UkHIvjxNH4/c0nLp2rQzRKbsgZ4ybeiDdWFr6kc6Y2hnXTsI7HgBiBfwsGjGnhW088apMhxl4NdnbOSCJYowFjQWUeHE36m+pPOl2bEy+/SIcjSs7MM3oIiWTO9hew0AUaktTSmDmbjHlNubi1/NQao4XYdpJpVihSU2E15XBAUXDE5LAW1uND51z5FGdJshJ07QrbnbolJZZcQFdlZlQaka/Hy3KpcHKAOAHGm7Fx3QqLW8uXS3nXBNqLe5kwuvEjFc/HucatwTo+hkw/qnLH+AVaajwKWqXJ53vLsUl1dQWyq0T2GuU+i3qbnyzDrVLH7xYqR0LSoZFQRqUjPaKL95gtzlduJa3Kwr0LamxY58SEU3iRVeTKSM7G6ohPEJ3Szde6OVGMJgY4haKJEHGyqBx9WvrrDJnjF1Vs68eFtWeMmDKSjhgSMzB7h2zG+fUXvfW/hRrC4mPLkxCBhwWULY+srYqfnag86Zt4N2JsfMZoQoWNexUsQM5ViXbhquY5QfA9aA4fd/EEssapMY/SaNxkv8gO1g0g+St/G1N9vND57FY8ksUnoOewdoSbOmIw8izRuSSuYFSp1AYj0XXUB1uCDYivYdhbaTFRCRLgahlOjKw4qwvxryTZmwJ5VLJCRY5TfJcMDaxXOCp52Pq0o9sXZ+IwplymcCTKSFGGAzKCCbvKbDLlGljpVuEVFJOzOTbd0emGT/75VxbHoDbOt/PpSjnJuJBh5L2v20inS/O7sL+Vax4VY+BiiF81kxbooJ8EW3srLgTiPKm4FYY0jLILazx6a64vEP4+urmzdoMpCnEwBb6gBy3Xi4++p1x9hQW2D+lxf7e3siirFc92nBbFEG4OIYg9fg4qlPSBT3f2vFEcSrtlPvqX4rW1ItqBarmL27gn0klgPg+Xy4MKUzi8mIxIzhT74f41jwXxvXdNvSfrR+9lP3is3OrR1LpW4qSYXnj2blLfmwFr3spFvIUBixmEzkiFZIxbKS3ZE9fg7AEdLn1VMTiy/pNf1j7hUGJ0Pj4315VjKafhGq6X2w9sveDBA6IIGHNogo+uoKn20yQzqwupDDqNR7RXn4m01vWrYYg54maJ+sZy3819FvIirjPxRM+laWzPR1rhiMaE01J6DU/gPbSVhN85onyYjIUb0ZCMljwyta6g9L2HjVfam9xdmSFc7LozsO6vh85vAeutJSrg5lj33GXGbSPpPIsSA/KF/W54eS+2g5xec/AxqekkhCL55mJkf1L66WjCxOdyXbqQdPorwT1a+NWlwSsR3VOvyQfWdKyni1/5m0UlwNkOFeSxkxZsB6EJVBpzLd5z6zV3GYYEhwwV10zHUFT6SMOan7DqKUYsAg0CL46DX8KjbNjN7xp9VT/pWncWySL/AB78jdHtjDZe+0KEcRmQ6jyvW8e8GHv3SW+ijn7halWPDKosFAB00Wwt0rSXAJ8hT+6DT1kfjfYdxeGWWUyRtPExADWVSjBeF1fmOGltKEQ7bMDLDi7JL8WSxWKUam6twDAaFDqD1GtU5oIkUsyIANbBATfhYDiTcgAeIq1DsiKCI4vHhURCHWEC6qbjLnCi8st+A1APDXWlSmJrteTnJjXTC9niM2HiWSbtDqGePtWMYW2oDhuI1NrDjRTdbaAmwsbrGIl7wEYFrZXZeB8geuprvicZDjQkTRzJ2kSzxyNGVyFTcd74siHvZTypRg2S6PIFmkgkDntY1ymPO1j2qhgSocd6w01NLJjtUTjaY3Yu0T++BbkswA9JCQoY+KFr36XFGMXhkcFSpHQi4PqP4155jsJNKrI2Jk7NhZlCICy31GcDMAfCrc2ViSQSSTezuBr5MBShcVuX2m9w7jtkzAWiaOQfJmQcOmZLD1laGy4nsf00Aj4C6vlBPKx0B9ZFUTGLABpRpymk/wBHrsgPy5h/fy3/AI9K11WWoSS2LZxyOoKtOoOl8juGubDK12Twqz+SCw1gxEun9bIqr9XOBb92hEcToc0EkiMTqzNI4+qxyt4318asz4MzKRNJLJfj3yotpoFSyjh0NZKEFLVRNTDm5kYCT5VVB74fuqQQNI9AVsDas1jclQIpQOAnkA8AAgtWa11I5XdifjsMpxOLuiMe3bUqCdVjbiR41V7BfkJ5ZRy9VGJowcTi7j+vP8uKtXhU20HjWEpLUz0ceKTgqBHvcDXKoPHgv4VynSJFzMIwBzIH4a+VFJwoYIqF5G9GMaMRzN/iKObHSi+zN3ViIlxBEkt+4qjuIf8Atg6s2ush+ysp5ox28kzWnyJvaIrKZIGiRwcskiBUJBsOuXwzWvRFsGvNQLdBbhTpBi45bqQrIxy9UN/i5uEjfRva3Ggc+xBA+SxMTD4Pj3P+0T0HFSeRtyohnT2a3Ji7dAFsCg+KL25D778eNcEwCAABFyjQWFhc8eFMUmDXkOX2iqOLwmU3W1vuPP1VvGZTxNKwaMEpHDn48vG9dBhgOGYDjozan61dUiudPv00q/DgBzvfz0t6q0tLkhYnLgHrhfF/rt+NdOzUX70gH03/ANDRYbPUWIUE9B/ua2XDn5Cj98n1aLaotF9qSALzop1aQDqWlt99qzBKJWCQdtO3EiJ3IUX5tmCofmkg0WxzNGjOFiuqlrFn1IB0048OFZ3Xw8bYdch7OSb0p8OS+fKQ7FnaMBDnYrqCQBoabaqzPIpLYEYjY+MYDs8NOrK6OvazLkvHIkgv8IfkkddRV3a/ug4lpHiWP3qYyA+bK8gJANxa65deOvCneXEKoF246C5A4edDdq7vQYn9PAsh4hrENpw762I9tQpv0Z1q5EbGbx4kNaLGzEm3eKoLN9Ag2FZTb82NWKZkeJVhMckihgJZle3cKX7q5WNzbViBR9vcxwJN/wA4AvfL2zkW09dMezsHHBGkUQKRoLKoubaljqepJNzR3r4Eo+UefBbgN2stuR7UgH13rZYBymk8PhaLbf3YVJZMREMOgtmI7JpHkYC7sFzWzAajKCetVcLZhcNbzgePQ8DrWiaqzePzOMcLfrJbfT/2rssDfrZvrL/8aILgfH/h8xXZcEL8eHl+FOMi+2wauEfiJ5f8h9l1+2t1wMh/9TKOfCPkfoUVXBjr7AK6DC+J+z8KrUNYi5uApEEoLFiMRKLkAE2Ki+gA+ypW+5P6Kb+0S/eKzSs8+Ud2L8iXxGLP/kN9iRCqG1sc8aqQrsC3fyDMVUcWCmwYjpVjFTlZ8ReOW7TudIpDcaKDdVIPo3qPjeFkxB8sPNb+CueUWpNnp45x7aVh/YOFh7LtMPaQSa5yblyOGYm3DXu2AFjpzqrjge+ZSrdQbhBb0e0y6ve/dhXjzudaEbL2mcJMWEcww8pJlBgkVYntYTAlQADwYeR5U6e9Fdlk4hQStuF2+OOptpeuLLjcJX7ON80BtnbIkZhJIWTQAXyiS3QWGWBLaZEuercQT8kQIykAjhY8LV0EdC9o7fSPMq991HesQqJ+0kPdTy1PQVjFSk7QroD4mLJM0eosAyE65l8PI909NK5zRf8ADRqXCrioVYgq41VgpFjbXLmAJQ8Dca0MbCyrftE4fGXVDzvc6r5Nw613wn75OzFlTVSB+Hwtvna+q1XAAP8AbhVFttYccZoufxxy8r1n8vYfh28fjr/tWnO5spRXDCK6Vuuh4UKXbkHDtozfob1t+XYP1qac9fwqqBzj7OmMmkFhHHmsFbNoQR2iiRBws2QlhrWqx4tLJHJCIh6LyRu8qJ8gAsEbLwBPs51uu3cOBrMg8zb76h2/hjwnh6emtHBk9MuWJ+8W6s+MaMx/DTL8HOskgzI2YkSgMTZGUj0RyFW9j7i4bA/CY/ErmH9WshROOmgtJL5W9VMcsuEkIZ2w7sNFJKEjyNB8RFhRjYMrQqjRyq9mHEGN1uw4c+JqrdHPLGl5QK3r3nhkVUwvvmMB8zMTIkbJaQLxbQM+guBwoPhtrPhpu1SSRgneys7EMoFyhUk91vLQi9O2Glw0k+MWR4shWKOxdcpTs855/KZvIgUIj3RwwYhsajRhrhC6gsBYhWe5JHDgL251lKDdUej0uXFHFKORL6D5xGIxIJ97jDhu8XaQSS95MjCMAZYjl7uYnnwqYXZ0ystnstyWX0rIFCpCl9cosGL8yDprpZwW0YlQCTEwyP3ixzoLZmuFA+SOA8r11O1oOU8Wuv6RfVzrajlhGMVsd0jt+FdgulUhtWH9dF/iJ+NdBtOL9bH9dfxo00aXH2WV6f8ABXW9U12hEeEkfD5a/jXaPGJ8tPrL+NJJ2Fr2XNxW+Bl/tM38VSuXufuGglsR/SZuH06laUzy5VbGpUrOWtqlWkZHN476EXB4jjfwoANiyYc3wxzR84GNreMTn0PonTypirBFZzimqYJguLFJIChujW1Rrq48uo+cpIrRNlwqy9xbIO6Ld0H5QHDN87jRGXDq1rgG3DqD1B40D2xtgYX9KCwIJUpa51AswOg1PEX8q482FxdwNE/YYdDVDE7TRWy953t6CAs2uuttFH0iBXTC4ORxmlewYXyITYA9XPeY+yr+HwqoLKAB/wA9vrqo9Ne7FqBMWDnf4sWHXoFDyfcEX/NRSHBgCxu3i1ifuqzas11xioqkTZyEAHAAeoVvkrapVCs0MY6A1zOETmin90fhXepTCyr+S4v1Uf1F/CsNsuI/1Uf1F/CrdSgCl+SIf1Uf1F/CoNjQfqYvqL+FXalCQFL8jQfqYv8ADX8Kz+R4f1MX1F/CrlSmFlL8jw/qYv8ADX8Kn5Hh/Uxf4a/hV2pQAPfYOHPHDwn+7X8K4S7qYRuOFgP92v4UXrU1I7KOytjxYcMsKCNWOYqL2uQLkA8PVUq9Uo1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SERUUExQVFBUWGBwYGBgYGBwaGBwYFxgVFxoYHRoaHSYfFxwkGxwbHy8gIycpLCwsFx8xNTAqNSYtLCkBCQoKDgwOGA8PGikgHyQqKSwpLCksKSksLCwpKSwpLCksLCwpLCwpKSwpLCwsLCksLCwsLCwsKSwpLCkpLCw1LP/AABEIAP4AxgMBIgACEQEDEQH/xAAcAAACAgMBAQAAAAAAAAAAAAAFBgAEAQIDBwj/xABNEAACAQIDBQQDCwgJAwQDAAABAgMAEQQSIQUGMUFREyJhcTKBkQcUI0JSYnKSobHRFSQzU3OCsrM0Q3SDk6LB4fAWY2REo9LxF8LD/8QAGQEAAwEBAQAAAAAAAAAAAAAAAAECAwQF/8QAKREAAgIBAwQCAQQDAAAAAAAAAAECEQMSITEEE0FRImEUQrHB0TKRof/aAAwDAQACEQMRAD8A9vzCpelLA7Fhmx2N7WNZCGiILC9rx6geyic26mEtrAn2gffSsA1nFLe09/8ACQtkEhmluAIoFMrknQDu6Lr1IoLs7YC41nKDsMBmsEjYq2JK3Bd2vfsb3AUWJtfgacdn7Jhw6hYY0iXoigX8TbifO9MAKuP2lLqmFggHLt5mZ/WsSkDyzVtk2r12efDLOPtzH7qPYfFK9yrBgDY5SDr00rePEq3okG2mhB+6ix0K0u8WOiISXAdo7aRtBKGjLfPLgNELa3II0rfttrPqIsDD4PJLIfaiqBR2faUSZs0iLltmuw0B4X6XrOJ2lHHGZXdVjsDmJGXXhrQFMApsHHyC82P7In4uHhQKPDNJmZvM2rYbpYkcNp4u/wA5YSPZkpjhnV1DKQykXBHAg8CKwMUuYqCCw1IuLgeI4igQtnZW1I/0eMgm+bNBluPpxN/pWsO3doKwjkwCljfLJHODBcC93zKHQeADGmaPHIxZVZSV9IAgkeYHCtjMOtqB0Lc2G2o/CbBRcdBFJJ5XLOL+oCu43XkkAM+LxLNbURv2KX52VBcDzY0fz1r2ova+vTn7KBC/JuOvxMVjY/o4hjy+feqz7G2jBYwYxcSB/V4pAt7dJYgCD5qaZY8cjEhXUleIDAkeYHCocYmYLmXMdQtxcjwHE0DpgdVxswW5TCXUZstppL8wpPcUdCQx8K5tuNG+sk+MkPU4mRfXaMqo9QpkAqE0CFWT3PYzYe+sfkHxPfT2v1zen/mtU/6CCaw43HRHl8OZF+rKGuPCmPE49I1LOyoo4liAPaap7N3gw+IJ7GaOUjiFYE0DpgJ5NpYTVuz2hEOOUdjiAOoFzHJ5aGjW7u8sGMiEsDhlPEXGZT0Zb3U+dFeNLW2ty45D2sB964gcJogFJ+a6jSReoNAhmvUzUmbDvI74fEPiIsTGAWVZ3yOnKWMnip5jkdKLtu1/5OLHh2x/1FABwGpQDYkbR4uWIyySKkMZHaNmOZmkub+oVKAJsYfn2O84f5bVjfSQmFIFNmxUqwXHEI12lI/u1b21vsj+nY3+5/ltWu8otNgpDwXE5f8AEhmRf8xA9dKgDWFw6oiqoyqoCqBoAF0A9Q0rdxpWy1DTA853VCYLEbRw/oqvw6/QZTf76C+5Ji2ixLxPcCeISpfmQxPrNr+yunuoxtHjl7PQ4uHsT9cDT1EUT332U2DXCYuEf0S0bgc0Iy39t7+BqT0lpcaf6v4Ffb8SSNtXEkD9IkKXtq2db8eOi/aabd7ezXYfZ5kJWKIAXB9EpypSx0CDYaStxkxRe9+Fyyk+OgJ9dHN8Nw8Jh9nSTQxnOFQhyzNxK62JtwoKlpTim/P7D3u8BHgoLmwWFLnoAgJNeX7vbVb8rpi3BWLFPIiG+hF8q/6e2jW+G08R71wUWGZQmJjEZHxmLKtraGy2vc1U3g3Pxkez1Lyw2woDokaEHTj3769eHKmZwjGNuX6rCO1PcugiSeZZsQpyu5AcAEjM2py3OulV9x9wcPisFHLOHZ3Ja4kYaBtBa9uVMOO28uI2NLODa8DZvBrWI9tWfc5kU7Ow+Ug2Wxt8oE3H20jNzksbv3QyLHYWHKkHaGGzbwR6tpBm9I20zLa3r+yn8155PilO8KoTxw+T1lS1r9bU2ZYN3J/TFbdHdrBzHEPPOYysrKPhAhK6m5vq1egbA3GwCNHiIB2jLqknaM9+V+Nj7KS9wN0MJinxSSoWMUllsxHcJcDhx1Fegyy4XZWE4GOFTwGZiWY+03pLY36mXy0xYx1zagWM31w8TYdWZvznWPungbWv8njauuB3ohlxUuGUsZIh3rju+o8yKo49MuaFnGbpRLPJitpzrNHmvErEqii9wCvBjawtahuzsKuM2lBNgoexggvnly5Fk+aBpccqIe61sLtYo5+3SIxEgCT0CWt0Bswt0OlOG7+uHhJZHJjUlk0Qmw1XwNB0OVQUrL6CulqlqzQcotbfFsds+yi5klBfnl7ByU8cxsf3as7zbSlhhzRZMxdFBkvkGZwDmI9EWv3jzsOda7wpefBdRiSfV73nzfYbVW3+C+8Zc0hiQ5QzgZgFLrcsBrk+Vb4uagDXdjFPJipGkXI5w0GZbWs2acGwOoHMX5EVipurLnxDNYANhcORl0UC0mijiB0vyqUAXNjH89xunxoh/wC3Vzb2yvfEDxlihNirgXKOpDJIBzKsAbc7VT2Gv53jv2kf8laOmgBb2RvG4lXC4tOyxBvkYawzBeLRtyNtSjajxFMQNUts7EjxURilF1NjoSrAg3DKw1VgdQRQOM7RwtlyptCMaBi4hnA+cCOzkPzhlvQBZ29uZHisTh8Q7MDhzcKODaggHmNQDp0oht3Y4xWHkgZiokGUstrgXB0v5UN/61I9PA49W6CAP/mRiKi7+wjSSDGRN0bCyn7UVgfbSorU9vo44r3OsNJhIsKwbJEwZWBsxbW5PI3vrRfbGxkxGHfDvcI65TlNjYW4G3hQ074u3ehwOLkQcWKrEePxVlZWf1CpH7oeFGkplw7DQrNDIhHrylT5gmigc5PlnKPcdFmwjq7CPCIVSOwN2N++W68OXKmKWAMpVgCCMpHUWtb2UGb3QcDynzfQSR/4UNcvy/isQCcLhsq8nxRaLN4rGFLkeeXjpzp0Dk2U8H7ncceCxGDWaTJMxNyFugNtBprwHGje7W7yYPDpDHchbkseLMTqTbrp7KGHb+Og0xGCMq/rMI4cW8YpCrj1Fq6r7oeEGj9vEekmHmU/wGlQOUnyxjYUIG7EAxRxWT4YrlLX5AWFhwBtzqp/+QMK2kfbzHpHh5mPlqgA9Zri238ewumztCDYPiUVh0LqAcvkCSKdCTa4Lm7m6UWCMphzEytmYsbnnZRpwFEsdsuOcASxrIAbgMAQCL2OtAIN+1jsuNgmwbcCzKXhJ+bLHcW+lajWF3iw0i5kxELjqJF/Gigcm3bOsmyoy6SGNC6CyNYEqOgPKs4bZkcbO6RojObuygAserHnVTH72YWEd/ERA8gHDMfJVuxPgAaHf9exqQZ4MTh4WPcmkj7h+kFJaK/zwNKVBbCW292oMWFE8YlCG6gkixIseBF9Kv4XDrGqogCqoAAHAAaACsYTaEcq5o3V1+UrBh7QapbW3lw+HHwsqqeSDvSHwEa3Zj4AUxfQUBrnNOqgszBVAuSTYAam56cKWItr7Qlu8WFhSMnuDESvHMVA9JlVGC35C9+tqk+7+KxgyYySJITq8MAYlwCCEaV9ctxqFAvbjqaAO+yWOLxHvqxEMalcPfTOXtnmt8kgKq35ZjzFab/wk4KQjNnBXJl1bOzCMAC/PPYgakE6HgWUR2Glv+cqW9/3AwbZlzjNGcokEbHI4kORjpmAXNbjppragDG7APvqYE3Iw+H5W5ScrC3sXyqVpuq5OKlJbtCcPhznuCGuJDmuAL362F6lAF7YZ/O8d+0j/krR2l/YJ/PMd+0j/lCmCgCVi1ZqUAYyVLVmpQBjLUK1mpQBgLUy1muTyW6nwFKwNcTJkVmsSFBNhx0F9PGkrCY/aG0ohJBJh8JC+oKs804HRspVEbqupB0pwwmOSW5W5ymxBUqQRyIYA157tTY8WJxExwuzQ7xuY5JvfJwoMgtchY9Wtp3iBemgDEO6OOjF/wArTk8bPDG6eVjr/moludtqTECdZWilMEnZiaG/Zv3Qx0JNmBNiASL0u7tbpYXEpJ28M4eKQxPFLi5J0zBVYEEMAwIYakU+bPwccMaxxIsaKLKqiyjyApNgdynLlQ7FbrYSU3kwuHcnm0SE+216Jg1m9CAH7P3fw8GsMEMX0I1U+0CrxjHCtqlMABitw8DIxY4aME8cl47+eQi9W9lbr4XDawQRRk6FlUZiOmbifbRSpQBgLUArNSgCUC3s2U+Iw7JGUzaECRcykrqByyEHUMOBA4i4o7QHfIN71fswGl7oiu5T4QuAhDDmGIIHPgdCaAKO58LJiJVcKrLBhwVUZVFhINFubdLX5GpU3QxZkxErsblsPhiTaxJKve4GinNcWHQ1KALW7x/PMf8AtY/5S0xUubu/0zaH7WP+UKY6AJUqVKAJUqVoZKTYG9QmtC9Cdob0QxaFwW6Aj7SSAPbUt0BZ2jtaKIAO2UnhoT9gpQ23t+2oYywGxZlYhl1vqIyJIxf4x00rk6NiSWZbkm945Esb8Lq6sumg9IUJxMRjkMTgh+IBXJJbjdbEi1r3KEeVYSd7s2jFeBq2Dt5QoHaSSA62dg7gcbo9vhF9pt1q5tTcrB4l+1eIF2GrozIWFtLmMjOLdfCvNLPh5QRdsM50YHWNiQL2FtDccLczbSm/YO9bIk0Mh76rmiPUEqh8SVZgfI1UMngJwoPbKiw+EQxQIkMSMRpfV+Ltc8QObE8QddK3/wCoQozt3Iz6N/Tbxy8QDyvrqL2pFbb3ezemLmOKMkgO6asz/wDbQkFj8Zzb4t65+/8A4TPMxkfyHHkqryvyX2molkopY9j0BN4BxYADpe5H0iO6vtNWcBtlZZCqLIQBfOUIj42yhj6R8q83G8YVx8HHJIDcKT8GmvGw9JxxvrblamjZm+HaC5ZFCgXZ5EW5PPLclR5CrUyJY34HPNWb0sPvOLX7fDDyzyfcRXbZG8SG4lxOGZi3dyHJ3dAARIxJa9+FbRdmdDDUrVWraqESpUqUASl3f2Fm2fiAoUkID3iFFlYMTmJAUgAkG/ECmKlvfjGRjCujsAzLdV7xZsjKxsE7xtxuAbcSCoNCAobgR5Xca6YfDcSSdUdhcnibEa8zepXfcxCssynNcQ4YHNa9+yPHL3b+WlSkwLG7h/PdoftI/wCVTJS5u6n55jzzMsY9QiH40x0gJUqVKYEtQrbWzi1pIlXt1BSN21CCQqGa3PQX/dAqzitoJGUV2CmRsqDW5axNh6gTWYMckkfaI6shBIYEFdLgm40sLH2UUAAi7XDlVzsuGgBLvJ8JLO7XNhfVVDHlqW7qiwqjtbbzfEiMIt3md40PKyqbnILasw1GlutWsVjWxDBlNoFN1AteQjg9+SdLceNUcfh19PshI3o/F4Xv8cgAVhOVcHbi6e1chdkwCSMJFRDbN39Yohe1+HfxBv8AHcsOlVd4BJLGFBiOU5o++xaNjwKm1wvVb2tc1dxcM001isiRBQzWCXZrMBECTYAWBLkcxa1bbQ2JAYSqwTxSekZkl7U6cmuwuPALas7bOicYKlQL2btfOTHIB2qhSbA2YNcXsQOBuD7edVoJFxMgEJzCFymb4t2jfMMxvewC+u1NW7u4scoPbPJICbixydzQlCRqwYgX4acLXpjV8CJfeMYQSRpn7KNbZQtvk2CsbjQnUGrWNM45zipbHlhxMeGxJjMcmq9xlRpFMerkqB3h3yxbQ6mrGMMpcKqsmY2LkWEaFRmIvYmRgeHTpXquwNsQ4tXKxujRkxukseWRTxykcwb3FjauG8250eKiaM2S4upA0VhwbQg6dKHjoUcns85w26qgArN2kl/6wC2l7kC5BIuOINHIYZrhpI2DqLB4WTML8RbS4tpYihO7G4s6zyo2IjzxnKTGhZbjKcrBnGtip4cGBBpqw0TxSmKcoTlDKyghSDpfvHQgix15ilT8nZjyY5JxLuzduyRD4VZHjsD2iqMwBv6SLqbcyo9R40eyQ4mMZhHNGeF7OunPW+v21QjUDhXH3iA2eM9m54sg9L6aei/rF/EValRz5MW9xGRQBWc1K8uOmJsyEnXvQS5T/hvpfwuaI7HmfIWkmWVCbo9srZbcHtZcwOlwB0IvW1nLKLjyGKlK+19/cPh1z2kkQMqs8aExrmYLcubKbEjQXq3gtryNMYyosskiNbkAqvET0DKT66ZIdpU37wqSwFD+kHfQWNtCA+YgHKhUlSfWNRTUKWd45pI5UYMiI4CMZNEyhiXXNbuko2YX4mK3OlF7gd93olXE4oL6IECgXvYCIWF+fH7qlVdzCSZiQRpBx42ECW8japUt7gd93G/O8f8AtY/5S0x0t7tD872gT+uT7IwKZKYErBNYLVU2jtJIo2d+CjlqSeQA5knQChMCttrZ6SxvmOTuMhk4MsZt2gB+LdRxpeUdqAbtHCABHCpyKIxouYL6VxyPAW8aF7W2e82MgfENKgZWbs1ciI2ZcsDAGzlQGZut/CpvPvImFXM1idbAdW4Cw4knlUTk+EdXTwi7kw+D7Pw0HloKpbW2pHBGzubWF/EgWGg58QPG9Jmy958bPlQpFE7GyXJVTcDu5irAt4G3hTPgtgNA3vrHuGyH4OJLv3ybI2ovJJe4VQoAuTURg2dcs0IrYC7ewWNmiRrjDmW5VW9KOMC5dzchWy66DQc76VQ3a2XMu0MMZJZRBKWCB8t5GSPPbQDKrakDjpXo20WixDpEXUXt2qMQGy6N2VuIZmtmHGw8ao+6DgSMIJIx+gcSkDiALgyKeIdL5h4KwIsTVKJxyzTlyxujAHClvF7QtipBBFF2iqolmcHUm7CLui7EDKxubDOtLcPulTLCnaxoC5VROj5oyW0D5Mtxe3WwJFWMBtuCEWOYi5ZtCWLsbuza8Sbk0KSRcOnk95DRs3bxzLFOUWRr5CuiSZdbKCSQwXUg0aMgry7bm8seIsEiIVe8GY2IYXysvNGHyjVTZW+uMxKyKk8YVCFE3ZZiwtqRqBmubXsQbXpa0yZdPuq8h3Gb2Q4Xa2JBYkNBDmRdWMymUjTQD4Ii5PIpSbvHvXPiMSJgWjEdxHGGAABAuXKg5ma3DgLCtNq7pyZDMsjsY7yPmtdgxJkJI1Zicp10AUirWwdjYdlf30zqxW2hsoHhbW/DWs5yk+GdOLAoJt8hnZ3uixEASExtbg2nsbgR9vhRFvdBwqglpFAGhN72+yg2yd18GYZjKZmfD3LGJzeVAMyuq9SuhA5qadtl7lYJYwVhDhlBvJdyV0IvmJpxiRLKouihs3beGxeV4mEljdTqDpxsdCdbaD2V02nhWCHswra3KHRS3ywOGbz0I46i9Lm+awYbHR5b4ftFuSCBHIVsoXLpke1rOD8WxFF8LIJFHbyE8iqiyt6wO8PC9bRxy8GUskGrkclxhxxRGUpHCW7UG1mktkjVbEgoCSxsdCoopsrfzBCNVkxESyhVWRfjB1shBsPlffXVoVjXXLGALKBoov8A6+qvLN8cMnb4mWE5lmS7qOUt/i+dgfMmulx2OJO3se+BqmW9Udj7SSeCOZCMsihh4XANvVw9VX6573LYE2O/5zjfCSMf+ylZrXYf9Kx37VP5KVmqsRx3aH51j9P65f5ammJqBbBI98439st/8GOjUr2F+Nr8PCkAmb/78tgwUw6LLPkLG5sqLcAE21YnjlBGgJpU3A2Ni5ZpMbjJJLv6CEgq9u8rWByhFBstqF7TmZ55TJ+k7Rw3gVJ0F/DT1VSwuKkiJMMskVzchW7p80a6/YDXdHp/imiHZ69j8MroVax59DcaggjgR1pJ25um4lSZSJgpayk2ZS2gc6Wew0vxoVhd+p0sHdZP3Bf18L1xx3um4kj4OJPM8R6uFTLEnyhQc4cMboY8NBBI8rHuoc5cEWFrWW+l+QN71d3d31wuJw8bdqnbopIjkYCTPlYLdTYFmAvpqM5ryLE4/FYyQNiDdB6I4qW628KtHAAgZrk+J5jnUrDY1d7jhu1tOF8NGuIN2lXNma3ekYFmvyBJNEztyR4veZa7YgMiPxZI7WlzfKshsGPM2PCkTYkQkE0DC6K4yn5OYBrA8sp++mvcyC0RxcraMtgzH0IIyQB5sQWPhlrz6ak0ey445Y0/f8BjE7kLIpQsDGRbKRwA0HDQEWGo6UsYncfGwX7IrMlvQdix06MbEaW0NxQja/u2Tic+9UQQroDICWe3PjoKxiPdyxWSwjiBPQHT61Cx0c/flwX13Tx0xySxqqkC62yxfvEnM/kNKacDhsHgwqSzxq/ADMou2nIHQchXkeO31xc4OfFSEX1CtlW50tdQDbwpcnfjcXJ5nifadfOmoeiXLyfUkeHQjQBgRroLWP3g15lvPu12c6oC3vZwWVeeb9VfmNGYX5adKUty/dGnwTqjt2mHuAyMblVvYlTx042r2PeHCLPhSYzmsFkjPI2sykeYuPXUSizTFkWoAbm4YtjogpIWOKR3XkRokakc+8S1vm057Y3vwuEjK9pGzoAFgRl7Q8FVQL6cuPAV4xNtl+3kSGRlSSNO0y6HQsezDX4G+Y+NxV/CQKq6AAgDUc66sGG4mHUz1ZG0TenGYjH/AAkrJdR3Ih+iA5rc6sxPxuvCl/Zm2Yk+Dcy4dhoRnZV+yj2NVgvcuToeQ40MnUvZZIg+mmYC/HrXVprZHK2EYMOh7183O7Ev9pJq2qaEcrach4fdQTBbPs3cjC8zqbfZY0xbvbr4naDHIwiw6sVkn+MSAbrEDe9r2LHrblSfxQuQ97keLkE2JgXvQoQxbkkj37g63HePS9OWx96xMIbxshnM2TUMMsDWDE9GFiPPyrfY26UOGw3vaJSqG+c/HcnRmLcbnmfZVrB7CRJRIBqqdnGLWWOO4JVQOthc87CuVtWUVdgn86x37VP5KVKxsA/nWO/ap/KWpSA33f8A0+NP/kD7IYqHbxbamWR41V17NoZ1ZQT2kAkUYheFsyi/d4kEW52JbuJ8LjD1xJ+yKKjWSmB4xvpgTFjZTlIEh7VTbusCBnIPUNe/mKBK/Pjf/TlXuu19hQ4lMkqBgNQeBU9VI1U+VJO1PcnBucPOwv8AFlGYeYZbMvsNduLqUklITPM8YyDl3ug6+qtMFBmJLaAHQHyolt3dHEYFr4lLxH0Zo7tHy0fTMnmRY1yw8qMO6wceDA6eqtVKMnaEYla1ieBNjbry+yuyx6E8elx/vXKaM2PtX7a1wchIAPLQX4npTfIFnY+ynkxJRXtHJmaQWIYAAByrDQX7gsflaUe90+AwbIKxjKgaOMgX0jFxl+wCgWH2i2HdJhchf0ij40bWz6dRYN+5XoWOw0WNwbxscyNZrgXuqkOCPpAfaa87qI6ZavZ145XDSfN+FOd1TSxIHhrzp4Xd/DkKGVRyvqDy4kamvUFwey8Th2ywwSMwt8CqCUDMCBddUI0424Uty+567M3ZSsgBNhIBNpbgSAlhfxPrrnyb8M7eilCCetX9gHEYOCMdmpjlUgaLfL7LXuKUcZsOR5mTDRSSKLE5FL2JAuO6D1r0rZnueSsT2rgr1uAvMiyj/U0y7J2PBh9YG7NwNchAuepUd1vWKjH8Wb9RNZYKMVweNbG9zzG4osI4SmU2LSnsxccu+Lk+Qr0X3PsZLB2+BmZHGHyFXW5Vc5uYrm17G1M8m8GISQq8YmVlsjraMqRxEoZuHMMo52tzpFxmN96xyxoynEzyNI2W5VM+mp+agsPE34V0bSR5OmUZblGEI0szgC2d7W1FsxsfWKvFtevDlYAVT2RhssY9vjYf8NWX0BOtgDfw6Hxr0YrTFUc7dlb3zd/K5P0fUa47NxhJkZiOzBsp6W0Yn10N99sVfh3msthrYAc/Mn2UY3U3ZbaMogjuuGjt28g588inmzHieVZykIJ7rbAm2me5eLC3Iefgza+jEOvVuHnXs2y9mR4eJIolCIihVA5Afeed+ZNdMBgEhRY41CIgsqjQADlarNq45ScijUKetbWrNQ0gFvds/nW0P2yfy1qVN3FIxWPvzmT2dmtSgC1u8tnxXjiW/giFGqDbu8cT/aZPuSi+t/CnYG1YK1mpSA5yQggggEHqL0r7Q9zPZ8xLNhlVusZaP+EgU2VKdsBMT3LsGvDtjbgDKxH215tvrurLs2btSWlwjn9JbvRtr3WsOFuDV75XGeAMCGFwdCDYgjoQeNXHJJCo8BwWKR1uhDC3Ig28+lXNgbdfAMY2NoCfg34iJj8RuqHkeRqlBs04WafDsAvZStpbijnMjDqCp+zwrvMtwelrEeHSuqUFkiNSobBt1WGYWVm1OW1iTzuNGoNjN9pFbsI3JYHVUWxseZc6eHWlqLZSJMigskcr5GKMUsXByG40tnABuOYoxj9jGOawlaO0HaZm76fBtZiwPDQi5BBrz59O1wdX5SqmFocNI4OZsg9bP62Y24crV0aURAs7g/OyqosOWhtbxpd3fxc+IcguiIpA0Ru0fMNMockKLG9yTpwqLs5Um7LHlZXYF0Oc5LAXKGO4yvYE3OhuawWK5aWzV9Rs9Ksrbb3zeVjFAxAtd5Bxs3JTyuOJ6VS2dg7+V9T+N9SfGt9nbP7TM7WXtGLEDkDoq+CgADSi6qFHC1uOmlerixqKOKUnJ8mQ1hYcOHq1qptae0TX6D8KtXv6NmHIis7J2N79x0eHJKoAzylT3sigWAPIsxAvVzltZkU9y9zpMfME1TDxXWaUEXLcWjU9STbNyF/Cvd9kbHiw0SwwoERRYAfeTxJJ5mtdi7Ijw0KxQoEReQ5k6liTckk63PWiIrhc7KM2qVKlIZKwazWDQAC2Avw+NPWcD6sUf41K13aHw+O/tH/8o6lAFjd3/wBR/aZfvWjFB92l7sx64mb+M0YoAlSpUpoCVKlShgQmtS9azSBQSTYAXPkKRdsb8TYaNbxh5pyXjQ6LFFoF7QjVieg5nwoSb2QC/wC6PiY3x6rEvfijKzOOd7NHERzIuWvyval1teJ861ErMXeQ/CSMXcjhmY3NvDgB5Css1ugHH8K9CEajRJnBbMfFzDDpogyNO/DKl8yqL8XYgeqnvaG7cc7RtLmIXN3QSFbNluHA1YXVTxt3eFDPc+Ydg7KAQ8jEtfiRZfVa1hRvaG1+zYJHE08jEXUELlDX5toSeS86yyaVuzGTpgDerZ7wfnUC2ITJIByAN0lA1DEXKEccp04VV2fuwZsKnaq5BJlDRDvFiCoklzEP1tHYAAdasYzeZZkuJUSNnMZjaMh7qdVLN3VYm4sAbD20FVJpZnfDzvDGSoDKWMq3XM0ClbIwViRmI+NzteuGcVLI9HPs64OXblFulf8At/0Ywuznv2K9mXF7jvFUsCQWsLqdDZOPE8Kt4HCS4NxPiIY8SnMg5lW/yV0C/vL66XO2kgnlyvJmSZZFzOQTmsQ5PxmN3W9Pm2Ns9ipSVT2t8gAW5lv/AFZVdGJFzmGmlRnlmhSRpgz4sctM43fkD7VwsXbp7z1jmXOickbMyumtgouCdeBJ8KIbq7Pn2fPLiHRZI3QKcsuZwEZnJU5crn5l7m1D9jbWwuDneHERMoZAbq5dgx9GORRohK6qFY+Nyb0yLtPBzXGHmyM2hjkuA2ui69dRxp5Jz0pcGemWtuMLj/0PneiRpCIohIrR4eaM3IZo5nKSNa2hSwa3jTQDSp7neKjmwMDrq6RLC+moaP0k8r01qKrkk2qVKlWIlQ1KwaQAPd4/D439uP5cdZqbv/psbp/Xj+VHUoAp7B23Ai4gPNGpGJluCwB9Lpeu8m+uH4Rs0p6ILD6zED7apbMzKmIMUKyv76lAHcFhe97t/vxqviNrTg2kw06k8kbDG4/e1qW63YF6feeUjuJhl/bYlR9iBvvrlFvjIFGdcNm5hcWunjqlBhiwp0wmOGmllw//AOq/bVuLaTaD3pjm+lNl/hYVH5GNeSlBhMb6X4RZj8yQP9wqwm8shIAws5vbWxtx5kqNKowbSUEXwxU/OmVj7GcmjkOLzCyIwPDUae0kD2U1ljJ7MHFo4bb28mFgaae4UWUKO8WZtAqjmSdK8k25tqTFTmaRFQZQiKpJIUMzasRqb9NNK9O3g3bfGRBHdEKvnRlBNjYrqpNjoTSlL7lmJB7uIgC8vgmJ+w114XGO7JE7ESi9+HO54DTn4Vd2Nuw+MXM7NHAw5ACRx1UkHIvjxNH4/c0nLp2rQzRKbsgZ4ybeiDdWFr6kc6Y2hnXTsI7HgBiBfwsGjGnhW088apMhxl4NdnbOSCJYowFjQWUeHE36m+pPOl2bEy+/SIcjSs7MM3oIiWTO9hew0AUaktTSmDmbjHlNubi1/NQao4XYdpJpVihSU2E15XBAUXDE5LAW1uND51z5FGdJshJ07QrbnbolJZZcQFdlZlQaka/Hy3KpcHKAOAHGm7Fx3QqLW8uXS3nXBNqLe5kwuvEjFc/HucatwTo+hkw/qnLH+AVaajwKWqXJ53vLsUl1dQWyq0T2GuU+i3qbnyzDrVLH7xYqR0LSoZFQRqUjPaKL95gtzlduJa3Kwr0LamxY58SEU3iRVeTKSM7G6ohPEJ3Szde6OVGMJgY4haKJEHGyqBx9WvrrDJnjF1Vs68eFtWeMmDKSjhgSMzB7h2zG+fUXvfW/hRrC4mPLkxCBhwWULY+srYqfnag86Zt4N2JsfMZoQoWNexUsQM5ViXbhquY5QfA9aA4fd/EEssapMY/SaNxkv8gO1g0g+St/G1N9vND57FY8ksUnoOewdoSbOmIw8izRuSSuYFSp1AYj0XXUB1uCDYivYdhbaTFRCRLgahlOjKw4qwvxryTZmwJ5VLJCRY5TfJcMDaxXOCp52Pq0o9sXZ+IwplymcCTKSFGGAzKCCbvKbDLlGljpVuEVFJOzOTbd0emGT/75VxbHoDbOt/PpSjnJuJBh5L2v20inS/O7sL+Vax4VY+BiiF81kxbooJ8EW3srLgTiPKm4FYY0jLILazx6a64vEP4+urmzdoMpCnEwBb6gBy3Xi4++p1x9hQW2D+lxf7e3siirFc92nBbFEG4OIYg9fg4qlPSBT3f2vFEcSrtlPvqX4rW1ItqBarmL27gn0klgPg+Xy4MKUzi8mIxIzhT74f41jwXxvXdNvSfrR+9lP3is3OrR1LpW4qSYXnj2blLfmwFr3spFvIUBixmEzkiFZIxbKS3ZE9fg7AEdLn1VMTiy/pNf1j7hUGJ0Pj4315VjKafhGq6X2w9sveDBA6IIGHNogo+uoKn20yQzqwupDDqNR7RXn4m01vWrYYg54maJ+sZy3819FvIirjPxRM+laWzPR1rhiMaE01J6DU/gPbSVhN85onyYjIUb0ZCMljwyta6g9L2HjVfam9xdmSFc7LozsO6vh85vAeutJSrg5lj33GXGbSPpPIsSA/KF/W54eS+2g5xec/AxqekkhCL55mJkf1L66WjCxOdyXbqQdPorwT1a+NWlwSsR3VOvyQfWdKyni1/5m0UlwNkOFeSxkxZsB6EJVBpzLd5z6zV3GYYEhwwV10zHUFT6SMOan7DqKUYsAg0CL46DX8KjbNjN7xp9VT/pWncWySL/AB78jdHtjDZe+0KEcRmQ6jyvW8e8GHv3SW+ijn7halWPDKosFAB00Wwt0rSXAJ8hT+6DT1kfjfYdxeGWWUyRtPExADWVSjBeF1fmOGltKEQ7bMDLDi7JL8WSxWKUam6twDAaFDqD1GtU5oIkUsyIANbBATfhYDiTcgAeIq1DsiKCI4vHhURCHWEC6qbjLnCi8st+A1APDXWlSmJrteTnJjXTC9niM2HiWSbtDqGePtWMYW2oDhuI1NrDjRTdbaAmwsbrGIl7wEYFrZXZeB8geuprvicZDjQkTRzJ2kSzxyNGVyFTcd74siHvZTypRg2S6PIFmkgkDntY1ymPO1j2qhgSocd6w01NLJjtUTjaY3Yu0T++BbkswA9JCQoY+KFr36XFGMXhkcFSpHQi4PqP4155jsJNKrI2Jk7NhZlCICy31GcDMAfCrc2ViSQSSTezuBr5MBShcVuX2m9w7jtkzAWiaOQfJmQcOmZLD1laGy4nsf00Aj4C6vlBPKx0B9ZFUTGLABpRpymk/wBHrsgPy5h/fy3/AI9K11WWoSS2LZxyOoKtOoOl8juGubDK12Twqz+SCw1gxEun9bIqr9XOBb92hEcToc0EkiMTqzNI4+qxyt4318asz4MzKRNJLJfj3yotpoFSyjh0NZKEFLVRNTDm5kYCT5VVB74fuqQQNI9AVsDas1jclQIpQOAnkA8AAgtWa11I5XdifjsMpxOLuiMe3bUqCdVjbiR41V7BfkJ5ZRy9VGJowcTi7j+vP8uKtXhU20HjWEpLUz0ceKTgqBHvcDXKoPHgv4VynSJFzMIwBzIH4a+VFJwoYIqF5G9GMaMRzN/iKObHSi+zN3ViIlxBEkt+4qjuIf8Atg6s2ush+ysp5ox28kzWnyJvaIrKZIGiRwcskiBUJBsOuXwzWvRFsGvNQLdBbhTpBi45bqQrIxy9UN/i5uEjfRva3Ggc+xBA+SxMTD4Pj3P+0T0HFSeRtyohnT2a3Ji7dAFsCg+KL25D778eNcEwCAABFyjQWFhc8eFMUmDXkOX2iqOLwmU3W1vuPP1VvGZTxNKwaMEpHDn48vG9dBhgOGYDjozan61dUiudPv00q/DgBzvfz0t6q0tLkhYnLgHrhfF/rt+NdOzUX70gH03/ANDRYbPUWIUE9B/ua2XDn5Cj98n1aLaotF9qSALzop1aQDqWlt99qzBKJWCQdtO3EiJ3IUX5tmCofmkg0WxzNGjOFiuqlrFn1IB0048OFZ3Xw8bYdch7OSb0p8OS+fKQ7FnaMBDnYrqCQBoabaqzPIpLYEYjY+MYDs8NOrK6OvazLkvHIkgv8IfkkddRV3a/ug4lpHiWP3qYyA+bK8gJANxa65deOvCneXEKoF246C5A4edDdq7vQYn9PAsh4hrENpw762I9tQpv0Z1q5EbGbx4kNaLGzEm3eKoLN9Ag2FZTb82NWKZkeJVhMckihgJZle3cKX7q5WNzbViBR9vcxwJN/wA4AvfL2zkW09dMezsHHBGkUQKRoLKoubaljqepJNzR3r4Eo+UefBbgN2stuR7UgH13rZYBymk8PhaLbf3YVJZMREMOgtmI7JpHkYC7sFzWzAajKCetVcLZhcNbzgePQ8DrWiaqzePzOMcLfrJbfT/2rssDfrZvrL/8aILgfH/h8xXZcEL8eHl+FOMi+2wauEfiJ5f8h9l1+2t1wMh/9TKOfCPkfoUVXBjr7AK6DC+J+z8KrUNYi5uApEEoLFiMRKLkAE2Ki+gA+ypW+5P6Kb+0S/eKzSs8+Ud2L8iXxGLP/kN9iRCqG1sc8aqQrsC3fyDMVUcWCmwYjpVjFTlZ8ReOW7TudIpDcaKDdVIPo3qPjeFkxB8sPNb+CueUWpNnp45x7aVh/YOFh7LtMPaQSa5yblyOGYm3DXu2AFjpzqrjge+ZSrdQbhBb0e0y6ve/dhXjzudaEbL2mcJMWEcww8pJlBgkVYntYTAlQADwYeR5U6e9Fdlk4hQStuF2+OOptpeuLLjcJX7ON80BtnbIkZhJIWTQAXyiS3QWGWBLaZEuercQT8kQIykAjhY8LV0EdC9o7fSPMq991HesQqJ+0kPdTy1PQVjFSk7QroD4mLJM0eosAyE65l8PI909NK5zRf8ADRqXCrioVYgq41VgpFjbXLmAJQ8Dca0MbCyrftE4fGXVDzvc6r5Nw613wn75OzFlTVSB+Hwtvna+q1XAAP8AbhVFttYccZoufxxy8r1n8vYfh28fjr/tWnO5spRXDCK6Vuuh4UKXbkHDtozfob1t+XYP1qac9fwqqBzj7OmMmkFhHHmsFbNoQR2iiRBws2QlhrWqx4tLJHJCIh6LyRu8qJ8gAsEbLwBPs51uu3cOBrMg8zb76h2/hjwnh6emtHBk9MuWJ+8W6s+MaMx/DTL8HOskgzI2YkSgMTZGUj0RyFW9j7i4bA/CY/ErmH9WshROOmgtJL5W9VMcsuEkIZ2w7sNFJKEjyNB8RFhRjYMrQqjRyq9mHEGN1uw4c+JqrdHPLGl5QK3r3nhkVUwvvmMB8zMTIkbJaQLxbQM+guBwoPhtrPhpu1SSRgneys7EMoFyhUk91vLQi9O2Glw0k+MWR4shWKOxdcpTs855/KZvIgUIj3RwwYhsajRhrhC6gsBYhWe5JHDgL251lKDdUej0uXFHFKORL6D5xGIxIJ97jDhu8XaQSS95MjCMAZYjl7uYnnwqYXZ0ystnstyWX0rIFCpCl9cosGL8yDprpZwW0YlQCTEwyP3ixzoLZmuFA+SOA8r11O1oOU8Wuv6RfVzrajlhGMVsd0jt+FdgulUhtWH9dF/iJ+NdBtOL9bH9dfxo00aXH2WV6f8ABXW9U12hEeEkfD5a/jXaPGJ8tPrL+NJJ2Fr2XNxW+Bl/tM38VSuXufuGglsR/SZuH06laUzy5VbGpUrOWtqlWkZHN476EXB4jjfwoANiyYc3wxzR84GNreMTn0PonTypirBFZzimqYJguLFJIChujW1Rrq48uo+cpIrRNlwqy9xbIO6Ld0H5QHDN87jRGXDq1rgG3DqD1B40D2xtgYX9KCwIJUpa51AswOg1PEX8q482FxdwNE/YYdDVDE7TRWy953t6CAs2uuttFH0iBXTC4ORxmlewYXyITYA9XPeY+yr+HwqoLKAB/wA9vrqo9Ne7FqBMWDnf4sWHXoFDyfcEX/NRSHBgCxu3i1ifuqzas11xioqkTZyEAHAAeoVvkrapVCs0MY6A1zOETmin90fhXepTCyr+S4v1Uf1F/CsNsuI/1Uf1F/CrdSgCl+SIf1Uf1F/CoNjQfqYvqL+FXalCQFL8jQfqYv8ADX8Kz+R4f1MX1F/CrlSmFlL8jw/qYv8ADX8Kn5Hh/Uxf4a/hV2pQAPfYOHPHDwn+7X8K4S7qYRuOFgP92v4UXrU1I7KOytjxYcMsKCNWOYqL2uQLkA8PVUq9Uo1D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hQSERUUExQVFBUWGBwYGBgYGBwaGBwYFxgVFxoYHRoaHSYfFxwkGxwbHy8gIycpLCwsFx8xNTAqNSYtLCkBCQoKDgwOGA8PGikgHyQqKSwpLCksKSksLCwpKSwpLCksLCwpLCwpKSwpLCwsLCksLCwsLCwsKSwpLCkpLCw1LP/AABEIAP4AxgMBIgACEQEDEQH/xAAcAAACAgMBAQAAAAAAAAAAAAAFBgAEAQIDBwj/xABNEAACAQIDBQQDCwgJAwQDAAABAgMAEQQSIQUGMUFREyJhcTKBkQcUI0JSYnKSobHRFSQzU3OCsrM0Q3SDk6LB4fAWY2REo9LxF8LD/8QAGQEAAwEBAQAAAAAAAAAAAAAAAAECAwQF/8QAKREAAgIBAwQCAQQDAAAAAAAAAAECEQMSITEEE0FRImEUQrHB0TKRof/aAAwDAQACEQMRAD8A9vzCpelLA7Fhmx2N7WNZCGiILC9rx6geyic26mEtrAn2gffSsA1nFLe09/8ACQtkEhmluAIoFMrknQDu6Lr1IoLs7YC41nKDsMBmsEjYq2JK3Bd2vfsb3AUWJtfgacdn7Jhw6hYY0iXoigX8TbifO9MAKuP2lLqmFggHLt5mZ/WsSkDyzVtk2r12efDLOPtzH7qPYfFK9yrBgDY5SDr00rePEq3okG2mhB+6ix0K0u8WOiISXAdo7aRtBKGjLfPLgNELa3II0rfttrPqIsDD4PJLIfaiqBR2faUSZs0iLltmuw0B4X6XrOJ2lHHGZXdVjsDmJGXXhrQFMApsHHyC82P7In4uHhQKPDNJmZvM2rYbpYkcNp4u/wA5YSPZkpjhnV1DKQykXBHAg8CKwMUuYqCCw1IuLgeI4igQtnZW1I/0eMgm+bNBluPpxN/pWsO3doKwjkwCljfLJHODBcC93zKHQeADGmaPHIxZVZSV9IAgkeYHCtjMOtqB0Lc2G2o/CbBRcdBFJJ5XLOL+oCu43XkkAM+LxLNbURv2KX52VBcDzY0fz1r2ova+vTn7KBC/JuOvxMVjY/o4hjy+feqz7G2jBYwYxcSB/V4pAt7dJYgCD5qaZY8cjEhXUleIDAkeYHCocYmYLmXMdQtxcjwHE0DpgdVxswW5TCXUZstppL8wpPcUdCQx8K5tuNG+sk+MkPU4mRfXaMqo9QpkAqE0CFWT3PYzYe+sfkHxPfT2v1zen/mtU/6CCaw43HRHl8OZF+rKGuPCmPE49I1LOyoo4liAPaap7N3gw+IJ7GaOUjiFYE0DpgJ5NpYTVuz2hEOOUdjiAOoFzHJ5aGjW7u8sGMiEsDhlPEXGZT0Zb3U+dFeNLW2ty45D2sB964gcJogFJ+a6jSReoNAhmvUzUmbDvI74fEPiIsTGAWVZ3yOnKWMnip5jkdKLtu1/5OLHh2x/1FABwGpQDYkbR4uWIyySKkMZHaNmOZmkub+oVKAJsYfn2O84f5bVjfSQmFIFNmxUqwXHEI12lI/u1b21vsj+nY3+5/ltWu8otNgpDwXE5f8AEhmRf8xA9dKgDWFw6oiqoyqoCqBoAF0A9Q0rdxpWy1DTA853VCYLEbRw/oqvw6/QZTf76C+5Ji2ixLxPcCeISpfmQxPrNr+yunuoxtHjl7PQ4uHsT9cDT1EUT332U2DXCYuEf0S0bgc0Iy39t7+BqT0lpcaf6v4Ffb8SSNtXEkD9IkKXtq2db8eOi/aabd7ezXYfZ5kJWKIAXB9EpypSx0CDYaStxkxRe9+Fyyk+OgJ9dHN8Nw8Jh9nSTQxnOFQhyzNxK62JtwoKlpTim/P7D3u8BHgoLmwWFLnoAgJNeX7vbVb8rpi3BWLFPIiG+hF8q/6e2jW+G08R71wUWGZQmJjEZHxmLKtraGy2vc1U3g3Pxkez1Lyw2woDokaEHTj3769eHKmZwjGNuX6rCO1PcugiSeZZsQpyu5AcAEjM2py3OulV9x9wcPisFHLOHZ3Ja4kYaBtBa9uVMOO28uI2NLODa8DZvBrWI9tWfc5kU7Ow+Ug2Wxt8oE3H20jNzksbv3QyLHYWHKkHaGGzbwR6tpBm9I20zLa3r+yn8155PilO8KoTxw+T1lS1r9bU2ZYN3J/TFbdHdrBzHEPPOYysrKPhAhK6m5vq1egbA3GwCNHiIB2jLqknaM9+V+Nj7KS9wN0MJinxSSoWMUllsxHcJcDhx1Fegyy4XZWE4GOFTwGZiWY+03pLY36mXy0xYx1zagWM31w8TYdWZvznWPungbWv8njauuB3ohlxUuGUsZIh3rju+o8yKo49MuaFnGbpRLPJitpzrNHmvErEqii9wCvBjawtahuzsKuM2lBNgoexggvnly5Fk+aBpccqIe61sLtYo5+3SIxEgCT0CWt0Bswt0OlOG7+uHhJZHJjUlk0Qmw1XwNB0OVQUrL6CulqlqzQcotbfFsds+yi5klBfnl7ByU8cxsf3as7zbSlhhzRZMxdFBkvkGZwDmI9EWv3jzsOda7wpefBdRiSfV73nzfYbVW3+C+8Zc0hiQ5QzgZgFLrcsBrk+Vb4uagDXdjFPJipGkXI5w0GZbWs2acGwOoHMX5EVipurLnxDNYANhcORl0UC0mijiB0vyqUAXNjH89xunxoh/wC3Vzb2yvfEDxlihNirgXKOpDJIBzKsAbc7VT2Gv53jv2kf8laOmgBb2RvG4lXC4tOyxBvkYawzBeLRtyNtSjajxFMQNUts7EjxURilF1NjoSrAg3DKw1VgdQRQOM7RwtlyptCMaBi4hnA+cCOzkPzhlvQBZ29uZHisTh8Q7MDhzcKODaggHmNQDp0oht3Y4xWHkgZiokGUstrgXB0v5UN/61I9PA49W6CAP/mRiKi7+wjSSDGRN0bCyn7UVgfbSorU9vo44r3OsNJhIsKwbJEwZWBsxbW5PI3vrRfbGxkxGHfDvcI65TlNjYW4G3hQ074u3ehwOLkQcWKrEePxVlZWf1CpH7oeFGkplw7DQrNDIhHrylT5gmigc5PlnKPcdFmwjq7CPCIVSOwN2N++W68OXKmKWAMpVgCCMpHUWtb2UGb3QcDynzfQSR/4UNcvy/isQCcLhsq8nxRaLN4rGFLkeeXjpzp0Dk2U8H7ncceCxGDWaTJMxNyFugNtBprwHGje7W7yYPDpDHchbkseLMTqTbrp7KGHb+Og0xGCMq/rMI4cW8YpCrj1Fq6r7oeEGj9vEekmHmU/wGlQOUnyxjYUIG7EAxRxWT4YrlLX5AWFhwBtzqp/+QMK2kfbzHpHh5mPlqgA9Zri238ewumztCDYPiUVh0LqAcvkCSKdCTa4Lm7m6UWCMphzEytmYsbnnZRpwFEsdsuOcASxrIAbgMAQCL2OtAIN+1jsuNgmwbcCzKXhJ+bLHcW+lajWF3iw0i5kxELjqJF/Gigcm3bOsmyoy6SGNC6CyNYEqOgPKs4bZkcbO6RojObuygAserHnVTH72YWEd/ERA8gHDMfJVuxPgAaHf9exqQZ4MTh4WPcmkj7h+kFJaK/zwNKVBbCW292oMWFE8YlCG6gkixIseBF9Kv4XDrGqogCqoAAHAAaACsYTaEcq5o3V1+UrBh7QapbW3lw+HHwsqqeSDvSHwEa3Zj4AUxfQUBrnNOqgszBVAuSTYAam56cKWItr7Qlu8WFhSMnuDESvHMVA9JlVGC35C9+tqk+7+KxgyYySJITq8MAYlwCCEaV9ctxqFAvbjqaAO+yWOLxHvqxEMalcPfTOXtnmt8kgKq35ZjzFab/wk4KQjNnBXJl1bOzCMAC/PPYgakE6HgWUR2Glv+cqW9/3AwbZlzjNGcokEbHI4kORjpmAXNbjppragDG7APvqYE3Iw+H5W5ScrC3sXyqVpuq5OKlJbtCcPhznuCGuJDmuAL362F6lAF7YZ/O8d+0j/krR2l/YJ/PMd+0j/lCmCgCVi1ZqUAYyVLVmpQBjLUK1mpQBgLUy1muTyW6nwFKwNcTJkVmsSFBNhx0F9PGkrCY/aG0ohJBJh8JC+oKs804HRspVEbqupB0pwwmOSW5W5ymxBUqQRyIYA157tTY8WJxExwuzQ7xuY5JvfJwoMgtchY9Wtp3iBemgDEO6OOjF/wArTk8bPDG6eVjr/moludtqTECdZWilMEnZiaG/Zv3Qx0JNmBNiASL0u7tbpYXEpJ28M4eKQxPFLi5J0zBVYEEMAwIYakU+bPwccMaxxIsaKLKqiyjyApNgdynLlQ7FbrYSU3kwuHcnm0SE+216Jg1m9CAH7P3fw8GsMEMX0I1U+0CrxjHCtqlMABitw8DIxY4aME8cl47+eQi9W9lbr4XDawQRRk6FlUZiOmbifbRSpQBgLUArNSgCUC3s2U+Iw7JGUzaECRcykrqByyEHUMOBA4i4o7QHfIN71fswGl7oiu5T4QuAhDDmGIIHPgdCaAKO58LJiJVcKrLBhwVUZVFhINFubdLX5GpU3QxZkxErsblsPhiTaxJKve4GinNcWHQ1KALW7x/PMf8AtY/5S0xUubu/0zaH7WP+UKY6AJUqVKAJUqVoZKTYG9QmtC9Cdob0QxaFwW6Aj7SSAPbUt0BZ2jtaKIAO2UnhoT9gpQ23t+2oYywGxZlYhl1vqIyJIxf4x00rk6NiSWZbkm945Esb8Lq6sumg9IUJxMRjkMTgh+IBXJJbjdbEi1r3KEeVYSd7s2jFeBq2Dt5QoHaSSA62dg7gcbo9vhF9pt1q5tTcrB4l+1eIF2GrozIWFtLmMjOLdfCvNLPh5QRdsM50YHWNiQL2FtDccLczbSm/YO9bIk0Mh76rmiPUEqh8SVZgfI1UMngJwoPbKiw+EQxQIkMSMRpfV+Ltc8QObE8QddK3/wCoQozt3Iz6N/Tbxy8QDyvrqL2pFbb3ezemLmOKMkgO6asz/wDbQkFj8Zzb4t65+/8A4TPMxkfyHHkqryvyX2molkopY9j0BN4BxYADpe5H0iO6vtNWcBtlZZCqLIQBfOUIj42yhj6R8q83G8YVx8HHJIDcKT8GmvGw9JxxvrblamjZm+HaC5ZFCgXZ5EW5PPLclR5CrUyJY34HPNWb0sPvOLX7fDDyzyfcRXbZG8SG4lxOGZi3dyHJ3dAARIxJa9+FbRdmdDDUrVWraqESpUqUASl3f2Fm2fiAoUkID3iFFlYMTmJAUgAkG/ECmKlvfjGRjCujsAzLdV7xZsjKxsE7xtxuAbcSCoNCAobgR5Xca6YfDcSSdUdhcnibEa8zepXfcxCssynNcQ4YHNa9+yPHL3b+WlSkwLG7h/PdoftI/wCVTJS5u6n55jzzMsY9QiH40x0gJUqVKYEtQrbWzi1pIlXt1BSN21CCQqGa3PQX/dAqzitoJGUV2CmRsqDW5axNh6gTWYMckkfaI6shBIYEFdLgm40sLH2UUAAi7XDlVzsuGgBLvJ8JLO7XNhfVVDHlqW7qiwqjtbbzfEiMIt3md40PKyqbnILasw1GlutWsVjWxDBlNoFN1AteQjg9+SdLceNUcfh19PshI3o/F4Xv8cgAVhOVcHbi6e1chdkwCSMJFRDbN39Yohe1+HfxBv8AHcsOlVd4BJLGFBiOU5o++xaNjwKm1wvVb2tc1dxcM001isiRBQzWCXZrMBECTYAWBLkcxa1bbQ2JAYSqwTxSekZkl7U6cmuwuPALas7bOicYKlQL2btfOTHIB2qhSbA2YNcXsQOBuD7edVoJFxMgEJzCFymb4t2jfMMxvewC+u1NW7u4scoPbPJICbixydzQlCRqwYgX4acLXpjV8CJfeMYQSRpn7KNbZQtvk2CsbjQnUGrWNM45zipbHlhxMeGxJjMcmq9xlRpFMerkqB3h3yxbQ6mrGMMpcKqsmY2LkWEaFRmIvYmRgeHTpXquwNsQ4tXKxujRkxukseWRTxykcwb3FjauG8250eKiaM2S4upA0VhwbQg6dKHjoUcns85w26qgArN2kl/6wC2l7kC5BIuOINHIYZrhpI2DqLB4WTML8RbS4tpYihO7G4s6zyo2IjzxnKTGhZbjKcrBnGtip4cGBBpqw0TxSmKcoTlDKyghSDpfvHQgix15ilT8nZjyY5JxLuzduyRD4VZHjsD2iqMwBv6SLqbcyo9R40eyQ4mMZhHNGeF7OunPW+v21QjUDhXH3iA2eM9m54sg9L6aei/rF/EValRz5MW9xGRQBWc1K8uOmJsyEnXvQS5T/hvpfwuaI7HmfIWkmWVCbo9srZbcHtZcwOlwB0IvW1nLKLjyGKlK+19/cPh1z2kkQMqs8aExrmYLcubKbEjQXq3gtryNMYyosskiNbkAqvET0DKT66ZIdpU37wqSwFD+kHfQWNtCA+YgHKhUlSfWNRTUKWd45pI5UYMiI4CMZNEyhiXXNbuko2YX4mK3OlF7gd93olXE4oL6IECgXvYCIWF+fH7qlVdzCSZiQRpBx42ECW8japUt7gd93G/O8f8AtY/5S0x0t7tD872gT+uT7IwKZKYErBNYLVU2jtJIo2d+CjlqSeQA5knQChMCttrZ6SxvmOTuMhk4MsZt2gB+LdRxpeUdqAbtHCABHCpyKIxouYL6VxyPAW8aF7W2e82MgfENKgZWbs1ciI2ZcsDAGzlQGZut/CpvPvImFXM1idbAdW4Cw4knlUTk+EdXTwi7kw+D7Pw0HloKpbW2pHBGzubWF/EgWGg58QPG9Jmy958bPlQpFE7GyXJVTcDu5irAt4G3hTPgtgNA3vrHuGyH4OJLv3ybI2ovJJe4VQoAuTURg2dcs0IrYC7ewWNmiRrjDmW5VW9KOMC5dzchWy66DQc76VQ3a2XMu0MMZJZRBKWCB8t5GSPPbQDKrakDjpXo20WixDpEXUXt2qMQGy6N2VuIZmtmHGw8ao+6DgSMIJIx+gcSkDiALgyKeIdL5h4KwIsTVKJxyzTlyxujAHClvF7QtipBBFF2iqolmcHUm7CLui7EDKxubDOtLcPulTLCnaxoC5VROj5oyW0D5Mtxe3WwJFWMBtuCEWOYi5ZtCWLsbuza8Sbk0KSRcOnk95DRs3bxzLFOUWRr5CuiSZdbKCSQwXUg0aMgry7bm8seIsEiIVe8GY2IYXysvNGHyjVTZW+uMxKyKk8YVCFE3ZZiwtqRqBmubXsQbXpa0yZdPuq8h3Gb2Q4Xa2JBYkNBDmRdWMymUjTQD4Ii5PIpSbvHvXPiMSJgWjEdxHGGAABAuXKg5ma3DgLCtNq7pyZDMsjsY7yPmtdgxJkJI1Zicp10AUirWwdjYdlf30zqxW2hsoHhbW/DWs5yk+GdOLAoJt8hnZ3uixEASExtbg2nsbgR9vhRFvdBwqglpFAGhN72+yg2yd18GYZjKZmfD3LGJzeVAMyuq9SuhA5qadtl7lYJYwVhDhlBvJdyV0IvmJpxiRLKouihs3beGxeV4mEljdTqDpxsdCdbaD2V02nhWCHswra3KHRS3ywOGbz0I46i9Lm+awYbHR5b4ftFuSCBHIVsoXLpke1rOD8WxFF8LIJFHbyE8iqiyt6wO8PC9bRxy8GUskGrkclxhxxRGUpHCW7UG1mktkjVbEgoCSxsdCoopsrfzBCNVkxESyhVWRfjB1shBsPlffXVoVjXXLGALKBoov8A6+qvLN8cMnb4mWE5lmS7qOUt/i+dgfMmulx2OJO3se+BqmW9Udj7SSeCOZCMsihh4XANvVw9VX6573LYE2O/5zjfCSMf+ylZrXYf9Kx37VP5KVmqsRx3aH51j9P65f5ammJqBbBI98439st/8GOjUr2F+Nr8PCkAmb/78tgwUw6LLPkLG5sqLcAE21YnjlBGgJpU3A2Ni5ZpMbjJJLv6CEgq9u8rWByhFBstqF7TmZ55TJ+k7Rw3gVJ0F/DT1VSwuKkiJMMskVzchW7p80a6/YDXdHp/imiHZ69j8MroVax59DcaggjgR1pJ25um4lSZSJgpayk2ZS2gc6Wew0vxoVhd+p0sHdZP3Bf18L1xx3um4kj4OJPM8R6uFTLEnyhQc4cMboY8NBBI8rHuoc5cEWFrWW+l+QN71d3d31wuJw8bdqnbopIjkYCTPlYLdTYFmAvpqM5ryLE4/FYyQNiDdB6I4qW628KtHAAgZrk+J5jnUrDY1d7jhu1tOF8NGuIN2lXNma3ekYFmvyBJNEztyR4veZa7YgMiPxZI7WlzfKshsGPM2PCkTYkQkE0DC6K4yn5OYBrA8sp++mvcyC0RxcraMtgzH0IIyQB5sQWPhlrz6ak0ey445Y0/f8BjE7kLIpQsDGRbKRwA0HDQEWGo6UsYncfGwX7IrMlvQdix06MbEaW0NxQja/u2Tic+9UQQroDICWe3PjoKxiPdyxWSwjiBPQHT61Cx0c/flwX13Tx0xySxqqkC62yxfvEnM/kNKacDhsHgwqSzxq/ADMou2nIHQchXkeO31xc4OfFSEX1CtlW50tdQDbwpcnfjcXJ5nifadfOmoeiXLyfUkeHQjQBgRroLWP3g15lvPu12c6oC3vZwWVeeb9VfmNGYX5adKUty/dGnwTqjt2mHuAyMblVvYlTx042r2PeHCLPhSYzmsFkjPI2sykeYuPXUSizTFkWoAbm4YtjogpIWOKR3XkRokakc+8S1vm057Y3vwuEjK9pGzoAFgRl7Q8FVQL6cuPAV4xNtl+3kSGRlSSNO0y6HQsezDX4G+Y+NxV/CQKq6AAgDUc66sGG4mHUz1ZG0TenGYjH/AAkrJdR3Ih+iA5rc6sxPxuvCl/Zm2Yk+Dcy4dhoRnZV+yj2NVgvcuToeQ40MnUvZZIg+mmYC/HrXVprZHK2EYMOh7183O7Ev9pJq2qaEcrach4fdQTBbPs3cjC8zqbfZY0xbvbr4naDHIwiw6sVkn+MSAbrEDe9r2LHrblSfxQuQ97keLkE2JgXvQoQxbkkj37g63HePS9OWx96xMIbxshnM2TUMMsDWDE9GFiPPyrfY26UOGw3vaJSqG+c/HcnRmLcbnmfZVrB7CRJRIBqqdnGLWWOO4JVQOthc87CuVtWUVdgn86x37VP5KVKxsA/nWO/ap/KWpSA33f8A0+NP/kD7IYqHbxbamWR41V17NoZ1ZQT2kAkUYheFsyi/d4kEW52JbuJ8LjD1xJ+yKKjWSmB4xvpgTFjZTlIEh7VTbusCBnIPUNe/mKBK/Pjf/TlXuu19hQ4lMkqBgNQeBU9VI1U+VJO1PcnBucPOwv8AFlGYeYZbMvsNduLqUklITPM8YyDl3ug6+qtMFBmJLaAHQHyolt3dHEYFr4lLxH0Zo7tHy0fTMnmRY1yw8qMO6wceDA6eqtVKMnaEYla1ieBNjbry+yuyx6E8elx/vXKaM2PtX7a1wchIAPLQX4npTfIFnY+ynkxJRXtHJmaQWIYAAByrDQX7gsflaUe90+AwbIKxjKgaOMgX0jFxl+wCgWH2i2HdJhchf0ij40bWz6dRYN+5XoWOw0WNwbxscyNZrgXuqkOCPpAfaa87qI6ZavZ145XDSfN+FOd1TSxIHhrzp4Xd/DkKGVRyvqDy4kamvUFwey8Th2ywwSMwt8CqCUDMCBddUI0424Uty+567M3ZSsgBNhIBNpbgSAlhfxPrrnyb8M7eilCCetX9gHEYOCMdmpjlUgaLfL7LXuKUcZsOR5mTDRSSKLE5FL2JAuO6D1r0rZnueSsT2rgr1uAvMiyj/U0y7J2PBh9YG7NwNchAuepUd1vWKjH8Wb9RNZYKMVweNbG9zzG4osI4SmU2LSnsxccu+Lk+Qr0X3PsZLB2+BmZHGHyFXW5Vc5uYrm17G1M8m8GISQq8YmVlsjraMqRxEoZuHMMo52tzpFxmN96xyxoynEzyNI2W5VM+mp+agsPE34V0bSR5OmUZblGEI0szgC2d7W1FsxsfWKvFtevDlYAVT2RhssY9vjYf8NWX0BOtgDfw6Hxr0YrTFUc7dlb3zd/K5P0fUa47NxhJkZiOzBsp6W0Yn10N99sVfh3msthrYAc/Mn2UY3U3ZbaMogjuuGjt28g588inmzHieVZykIJ7rbAm2me5eLC3Iefgza+jEOvVuHnXs2y9mR4eJIolCIihVA5Afeed+ZNdMBgEhRY41CIgsqjQADlarNq45ScijUKetbWrNQ0gFvds/nW0P2yfy1qVN3FIxWPvzmT2dmtSgC1u8tnxXjiW/giFGqDbu8cT/aZPuSi+t/CnYG1YK1mpSA5yQggggEHqL0r7Q9zPZ8xLNhlVusZaP+EgU2VKdsBMT3LsGvDtjbgDKxH215tvrurLs2btSWlwjn9JbvRtr3WsOFuDV75XGeAMCGFwdCDYgjoQeNXHJJCo8BwWKR1uhDC3Ig28+lXNgbdfAMY2NoCfg34iJj8RuqHkeRqlBs04WafDsAvZStpbijnMjDqCp+zwrvMtwelrEeHSuqUFkiNSobBt1WGYWVm1OW1iTzuNGoNjN9pFbsI3JYHVUWxseZc6eHWlqLZSJMigskcr5GKMUsXByG40tnABuOYoxj9jGOawlaO0HaZm76fBtZiwPDQi5BBrz59O1wdX5SqmFocNI4OZsg9bP62Y24crV0aURAs7g/OyqosOWhtbxpd3fxc+IcguiIpA0Ru0fMNMockKLG9yTpwqLs5Um7LHlZXYF0Oc5LAXKGO4yvYE3OhuawWK5aWzV9Rs9Ksrbb3zeVjFAxAtd5Bxs3JTyuOJ6VS2dg7+V9T+N9SfGt9nbP7TM7WXtGLEDkDoq+CgADSi6qFHC1uOmlerixqKOKUnJ8mQ1hYcOHq1qptae0TX6D8KtXv6NmHIis7J2N79x0eHJKoAzylT3sigWAPIsxAvVzltZkU9y9zpMfME1TDxXWaUEXLcWjU9STbNyF/Cvd9kbHiw0SwwoERRYAfeTxJJ5mtdi7Ijw0KxQoEReQ5k6liTckk63PWiIrhc7KM2qVKlIZKwazWDQAC2Avw+NPWcD6sUf41K13aHw+O/tH/8o6lAFjd3/wBR/aZfvWjFB92l7sx64mb+M0YoAlSpUpoCVKlShgQmtS9azSBQSTYAXPkKRdsb8TYaNbxh5pyXjQ6LFFoF7QjVieg5nwoSb2QC/wC6PiY3x6rEvfijKzOOd7NHERzIuWvyval1teJ861ErMXeQ/CSMXcjhmY3NvDgB5Css1ugHH8K9CEajRJnBbMfFzDDpogyNO/DKl8yqL8XYgeqnvaG7cc7RtLmIXN3QSFbNluHA1YXVTxt3eFDPc+Ydg7KAQ8jEtfiRZfVa1hRvaG1+zYJHE08jEXUELlDX5toSeS86yyaVuzGTpgDerZ7wfnUC2ITJIByAN0lA1DEXKEccp04VV2fuwZsKnaq5BJlDRDvFiCoklzEP1tHYAAdasYzeZZkuJUSNnMZjaMh7qdVLN3VYm4sAbD20FVJpZnfDzvDGSoDKWMq3XM0ClbIwViRmI+NzteuGcVLI9HPs64OXblFulf8At/0Ywuznv2K9mXF7jvFUsCQWsLqdDZOPE8Kt4HCS4NxPiIY8SnMg5lW/yV0C/vL66XO2kgnlyvJmSZZFzOQTmsQ5PxmN3W9Pm2Ns9ipSVT2t8gAW5lv/AFZVdGJFzmGmlRnlmhSRpgz4sctM43fkD7VwsXbp7z1jmXOickbMyumtgouCdeBJ8KIbq7Pn2fPLiHRZI3QKcsuZwEZnJU5crn5l7m1D9jbWwuDneHERMoZAbq5dgx9GORRohK6qFY+Nyb0yLtPBzXGHmyM2hjkuA2ui69dRxp5Jz0pcGemWtuMLj/0PneiRpCIohIrR4eaM3IZo5nKSNa2hSwa3jTQDSp7neKjmwMDrq6RLC+moaP0k8r01qKrkk2qVKlWIlQ1KwaQAPd4/D439uP5cdZqbv/psbp/Xj+VHUoAp7B23Ai4gPNGpGJluCwB9Lpeu8m+uH4Rs0p6ILD6zED7apbMzKmIMUKyv76lAHcFhe97t/vxqviNrTg2kw06k8kbDG4/e1qW63YF6feeUjuJhl/bYlR9iBvvrlFvjIFGdcNm5hcWunjqlBhiwp0wmOGmllw//AOq/bVuLaTaD3pjm+lNl/hYVH5GNeSlBhMb6X4RZj8yQP9wqwm8shIAws5vbWxtx5kqNKowbSUEXwxU/OmVj7GcmjkOLzCyIwPDUae0kD2U1ljJ7MHFo4bb28mFgaae4UWUKO8WZtAqjmSdK8k25tqTFTmaRFQZQiKpJIUMzasRqb9NNK9O3g3bfGRBHdEKvnRlBNjYrqpNjoTSlL7lmJB7uIgC8vgmJ+w114XGO7JE7ESi9+HO54DTn4Vd2Nuw+MXM7NHAw5ACRx1UkHIvjxNH4/c0nLp2rQzRKbsgZ4ybeiDdWFr6kc6Y2hnXTsI7HgBiBfwsGjGnhW088apMhxl4NdnbOSCJYowFjQWUeHE36m+pPOl2bEy+/SIcjSs7MM3oIiWTO9hew0AUaktTSmDmbjHlNubi1/NQao4XYdpJpVihSU2E15XBAUXDE5LAW1uND51z5FGdJshJ07QrbnbolJZZcQFdlZlQaka/Hy3KpcHKAOAHGm7Fx3QqLW8uXS3nXBNqLe5kwuvEjFc/HucatwTo+hkw/qnLH+AVaajwKWqXJ53vLsUl1dQWyq0T2GuU+i3qbnyzDrVLH7xYqR0LSoZFQRqUjPaKL95gtzlduJa3Kwr0LamxY58SEU3iRVeTKSM7G6ohPEJ3Szde6OVGMJgY4haKJEHGyqBx9WvrrDJnjF1Vs68eFtWeMmDKSjhgSMzB7h2zG+fUXvfW/hRrC4mPLkxCBhwWULY+srYqfnag86Zt4N2JsfMZoQoWNexUsQM5ViXbhquY5QfA9aA4fd/EEssapMY/SaNxkv8gO1g0g+St/G1N9vND57FY8ksUnoOewdoSbOmIw8izRuSSuYFSp1AYj0XXUB1uCDYivYdhbaTFRCRLgahlOjKw4qwvxryTZmwJ5VLJCRY5TfJcMDaxXOCp52Pq0o9sXZ+IwplymcCTKSFGGAzKCCbvKbDLlGljpVuEVFJOzOTbd0emGT/75VxbHoDbOt/PpSjnJuJBh5L2v20inS/O7sL+Vax4VY+BiiF81kxbooJ8EW3srLgTiPKm4FYY0jLILazx6a64vEP4+urmzdoMpCnEwBb6gBy3Xi4++p1x9hQW2D+lxf7e3siirFc92nBbFEG4OIYg9fg4qlPSBT3f2vFEcSrtlPvqX4rW1ItqBarmL27gn0klgPg+Xy4MKUzi8mIxIzhT74f41jwXxvXdNvSfrR+9lP3is3OrR1LpW4qSYXnj2blLfmwFr3spFvIUBixmEzkiFZIxbKS3ZE9fg7AEdLn1VMTiy/pNf1j7hUGJ0Pj4315VjKafhGq6X2w9sveDBA6IIGHNogo+uoKn20yQzqwupDDqNR7RXn4m01vWrYYg54maJ+sZy3819FvIirjPxRM+laWzPR1rhiMaE01J6DU/gPbSVhN85onyYjIUb0ZCMljwyta6g9L2HjVfam9xdmSFc7LozsO6vh85vAeutJSrg5lj33GXGbSPpPIsSA/KF/W54eS+2g5xec/AxqekkhCL55mJkf1L66WjCxOdyXbqQdPorwT1a+NWlwSsR3VOvyQfWdKyni1/5m0UlwNkOFeSxkxZsB6EJVBpzLd5z6zV3GYYEhwwV10zHUFT6SMOan7DqKUYsAg0CL46DX8KjbNjN7xp9VT/pWncWySL/AB78jdHtjDZe+0KEcRmQ6jyvW8e8GHv3SW+ijn7halWPDKosFAB00Wwt0rSXAJ8hT+6DT1kfjfYdxeGWWUyRtPExADWVSjBeF1fmOGltKEQ7bMDLDi7JL8WSxWKUam6twDAaFDqD1GtU5oIkUsyIANbBATfhYDiTcgAeIq1DsiKCI4vHhURCHWEC6qbjLnCi8st+A1APDXWlSmJrteTnJjXTC9niM2HiWSbtDqGePtWMYW2oDhuI1NrDjRTdbaAmwsbrGIl7wEYFrZXZeB8geuprvicZDjQkTRzJ2kSzxyNGVyFTcd74siHvZTypRg2S6PIFmkgkDntY1ymPO1j2qhgSocd6w01NLJjtUTjaY3Yu0T++BbkswA9JCQoY+KFr36XFGMXhkcFSpHQi4PqP4155jsJNKrI2Jk7NhZlCICy31GcDMAfCrc2ViSQSSTezuBr5MBShcVuX2m9w7jtkzAWiaOQfJmQcOmZLD1laGy4nsf00Aj4C6vlBPKx0B9ZFUTGLABpRpymk/wBHrsgPy5h/fy3/AI9K11WWoSS2LZxyOoKtOoOl8juGubDK12Twqz+SCw1gxEun9bIqr9XOBb92hEcToc0EkiMTqzNI4+qxyt4318asz4MzKRNJLJfj3yotpoFSyjh0NZKEFLVRNTDm5kYCT5VVB74fuqQQNI9AVsDas1jclQIpQOAnkA8AAgtWa11I5XdifjsMpxOLuiMe3bUqCdVjbiR41V7BfkJ5ZRy9VGJowcTi7j+vP8uKtXhU20HjWEpLUz0ceKTgqBHvcDXKoPHgv4VynSJFzMIwBzIH4a+VFJwoYIqF5G9GMaMRzN/iKObHSi+zN3ViIlxBEkt+4qjuIf8Atg6s2ush+ysp5ox28kzWnyJvaIrKZIGiRwcskiBUJBsOuXwzWvRFsGvNQLdBbhTpBi45bqQrIxy9UN/i5uEjfRva3Ggc+xBA+SxMTD4Pj3P+0T0HFSeRtyohnT2a3Ji7dAFsCg+KL25D778eNcEwCAABFyjQWFhc8eFMUmDXkOX2iqOLwmU3W1vuPP1VvGZTxNKwaMEpHDn48vG9dBhgOGYDjozan61dUiudPv00q/DgBzvfz0t6q0tLkhYnLgHrhfF/rt+NdOzUX70gH03/ANDRYbPUWIUE9B/ua2XDn5Cj98n1aLaotF9qSALzop1aQDqWlt99qzBKJWCQdtO3EiJ3IUX5tmCofmkg0WxzNGjOFiuqlrFn1IB0048OFZ3Xw8bYdch7OSb0p8OS+fKQ7FnaMBDnYrqCQBoabaqzPIpLYEYjY+MYDs8NOrK6OvazLkvHIkgv8IfkkddRV3a/ug4lpHiWP3qYyA+bK8gJANxa65deOvCneXEKoF246C5A4edDdq7vQYn9PAsh4hrENpw762I9tQpv0Z1q5EbGbx4kNaLGzEm3eKoLN9Ag2FZTb82NWKZkeJVhMckihgJZle3cKX7q5WNzbViBR9vcxwJN/wA4AvfL2zkW09dMezsHHBGkUQKRoLKoubaljqepJNzR3r4Eo+UefBbgN2stuR7UgH13rZYBymk8PhaLbf3YVJZMREMOgtmI7JpHkYC7sFzWzAajKCetVcLZhcNbzgePQ8DrWiaqzePzOMcLfrJbfT/2rssDfrZvrL/8aILgfH/h8xXZcEL8eHl+FOMi+2wauEfiJ5f8h9l1+2t1wMh/9TKOfCPkfoUVXBjr7AK6DC+J+z8KrUNYi5uApEEoLFiMRKLkAE2Ki+gA+ypW+5P6Kb+0S/eKzSs8+Ud2L8iXxGLP/kN9iRCqG1sc8aqQrsC3fyDMVUcWCmwYjpVjFTlZ8ReOW7TudIpDcaKDdVIPo3qPjeFkxB8sPNb+CueUWpNnp45x7aVh/YOFh7LtMPaQSa5yblyOGYm3DXu2AFjpzqrjge+ZSrdQbhBb0e0y6ve/dhXjzudaEbL2mcJMWEcww8pJlBgkVYntYTAlQADwYeR5U6e9Fdlk4hQStuF2+OOptpeuLLjcJX7ON80BtnbIkZhJIWTQAXyiS3QWGWBLaZEuercQT8kQIykAjhY8LV0EdC9o7fSPMq991HesQqJ+0kPdTy1PQVjFSk7QroD4mLJM0eosAyE65l8PI909NK5zRf8ADRqXCrioVYgq41VgpFjbXLmAJQ8Dca0MbCyrftE4fGXVDzvc6r5Nw613wn75OzFlTVSB+Hwtvna+q1XAAP8AbhVFttYccZoufxxy8r1n8vYfh28fjr/tWnO5spRXDCK6Vuuh4UKXbkHDtozfob1t+XYP1qac9fwqqBzj7OmMmkFhHHmsFbNoQR2iiRBws2QlhrWqx4tLJHJCIh6LyRu8qJ8gAsEbLwBPs51uu3cOBrMg8zb76h2/hjwnh6emtHBk9MuWJ+8W6s+MaMx/DTL8HOskgzI2YkSgMTZGUj0RyFW9j7i4bA/CY/ErmH9WshROOmgtJL5W9VMcsuEkIZ2w7sNFJKEjyNB8RFhRjYMrQqjRyq9mHEGN1uw4c+JqrdHPLGl5QK3r3nhkVUwvvmMB8zMTIkbJaQLxbQM+guBwoPhtrPhpu1SSRgneys7EMoFyhUk91vLQi9O2Glw0k+MWR4shWKOxdcpTs855/KZvIgUIj3RwwYhsajRhrhC6gsBYhWe5JHDgL251lKDdUej0uXFHFKORL6D5xGIxIJ97jDhu8XaQSS95MjCMAZYjl7uYnnwqYXZ0ystnstyWX0rIFCpCl9cosGL8yDprpZwW0YlQCTEwyP3ixzoLZmuFA+SOA8r11O1oOU8Wuv6RfVzrajlhGMVsd0jt+FdgulUhtWH9dF/iJ+NdBtOL9bH9dfxo00aXH2WV6f8ABXW9U12hEeEkfD5a/jXaPGJ8tPrL+NJJ2Fr2XNxW+Bl/tM38VSuXufuGglsR/SZuH06laUzy5VbGpUrOWtqlWkZHN476EXB4jjfwoANiyYc3wxzR84GNreMTn0PonTypirBFZzimqYJguLFJIChujW1Rrq48uo+cpIrRNlwqy9xbIO6Ld0H5QHDN87jRGXDq1rgG3DqD1B40D2xtgYX9KCwIJUpa51AswOg1PEX8q482FxdwNE/YYdDVDE7TRWy953t6CAs2uuttFH0iBXTC4ORxmlewYXyITYA9XPeY+yr+HwqoLKAB/wA9vrqo9Ne7FqBMWDnf4sWHXoFDyfcEX/NRSHBgCxu3i1ifuqzas11xioqkTZyEAHAAeoVvkrapVCs0MY6A1zOETmin90fhXepTCyr+S4v1Uf1F/CsNsuI/1Uf1F/CrdSgCl+SIf1Uf1F/CoNjQfqYvqL+FXalCQFL8jQfqYv8ADX8Kz+R4f1MX1F/CrlSmFlL8jw/qYv8ADX8Kn5Hh/Uxf4a/hV2pQAPfYOHPHDwn+7X8K4S7qYRuOFgP92v4UXrU1I7KOytjxYcMsKCNWOYqL2uQLkA8PVUq9Uo1D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hQSERUUExQVFBUWGBwYGBgYGBwaGBwYFxgVFxoYHRoaHSYfFxwkGxwbHy8gIycpLCwsFx8xNTAqNSYtLCkBCQoKDgwOGA8PGikgHyQqKSwpLCksKSksLCwpKSwpLCksLCwpLCwpKSwpLCwsLCksLCwsLCwsKSwpLCkpLCw1LP/AABEIAP4AxgMBIgACEQEDEQH/xAAcAAACAgMBAQAAAAAAAAAAAAAFBgAEAQIDBwj/xABNEAACAQIDBQQDCwgJAwQDAAABAgMAEQQSIQUGMUFREyJhcTKBkQcUI0JSYnKSobHRFSQzU3OCsrM0Q3SDk6LB4fAWY2REo9LxF8LD/8QAGQEAAwEBAQAAAAAAAAAAAAAAAAECAwQF/8QAKREAAgIBAwQCAQQDAAAAAAAAAAECEQMSITEEE0FRImEUQrHB0TKRof/aAAwDAQACEQMRAD8A9vzCpelLA7Fhmx2N7WNZCGiILC9rx6geyic26mEtrAn2gffSsA1nFLe09/8ACQtkEhmluAIoFMrknQDu6Lr1IoLs7YC41nKDsMBmsEjYq2JK3Bd2vfsb3AUWJtfgacdn7Jhw6hYY0iXoigX8TbifO9MAKuP2lLqmFggHLt5mZ/WsSkDyzVtk2r12efDLOPtzH7qPYfFK9yrBgDY5SDr00rePEq3okG2mhB+6ix0K0u8WOiISXAdo7aRtBKGjLfPLgNELa3II0rfttrPqIsDD4PJLIfaiqBR2faUSZs0iLltmuw0B4X6XrOJ2lHHGZXdVjsDmJGXXhrQFMApsHHyC82P7In4uHhQKPDNJmZvM2rYbpYkcNp4u/wA5YSPZkpjhnV1DKQykXBHAg8CKwMUuYqCCw1IuLgeI4igQtnZW1I/0eMgm+bNBluPpxN/pWsO3doKwjkwCljfLJHODBcC93zKHQeADGmaPHIxZVZSV9IAgkeYHCtjMOtqB0Lc2G2o/CbBRcdBFJJ5XLOL+oCu43XkkAM+LxLNbURv2KX52VBcDzY0fz1r2ova+vTn7KBC/JuOvxMVjY/o4hjy+feqz7G2jBYwYxcSB/V4pAt7dJYgCD5qaZY8cjEhXUleIDAkeYHCocYmYLmXMdQtxcjwHE0DpgdVxswW5TCXUZstppL8wpPcUdCQx8K5tuNG+sk+MkPU4mRfXaMqo9QpkAqE0CFWT3PYzYe+sfkHxPfT2v1zen/mtU/6CCaw43HRHl8OZF+rKGuPCmPE49I1LOyoo4liAPaap7N3gw+IJ7GaOUjiFYE0DpgJ5NpYTVuz2hEOOUdjiAOoFzHJ5aGjW7u8sGMiEsDhlPEXGZT0Zb3U+dFeNLW2ty45D2sB964gcJogFJ+a6jSReoNAhmvUzUmbDvI74fEPiIsTGAWVZ3yOnKWMnip5jkdKLtu1/5OLHh2x/1FABwGpQDYkbR4uWIyySKkMZHaNmOZmkub+oVKAJsYfn2O84f5bVjfSQmFIFNmxUqwXHEI12lI/u1b21vsj+nY3+5/ltWu8otNgpDwXE5f8AEhmRf8xA9dKgDWFw6oiqoyqoCqBoAF0A9Q0rdxpWy1DTA853VCYLEbRw/oqvw6/QZTf76C+5Ji2ixLxPcCeISpfmQxPrNr+yunuoxtHjl7PQ4uHsT9cDT1EUT332U2DXCYuEf0S0bgc0Iy39t7+BqT0lpcaf6v4Ffb8SSNtXEkD9IkKXtq2db8eOi/aabd7ezXYfZ5kJWKIAXB9EpypSx0CDYaStxkxRe9+Fyyk+OgJ9dHN8Nw8Jh9nSTQxnOFQhyzNxK62JtwoKlpTim/P7D3u8BHgoLmwWFLnoAgJNeX7vbVb8rpi3BWLFPIiG+hF8q/6e2jW+G08R71wUWGZQmJjEZHxmLKtraGy2vc1U3g3Pxkez1Lyw2woDokaEHTj3769eHKmZwjGNuX6rCO1PcugiSeZZsQpyu5AcAEjM2py3OulV9x9wcPisFHLOHZ3Ja4kYaBtBa9uVMOO28uI2NLODa8DZvBrWI9tWfc5kU7Ow+Ug2Wxt8oE3H20jNzksbv3QyLHYWHKkHaGGzbwR6tpBm9I20zLa3r+yn8155PilO8KoTxw+T1lS1r9bU2ZYN3J/TFbdHdrBzHEPPOYysrKPhAhK6m5vq1egbA3GwCNHiIB2jLqknaM9+V+Nj7KS9wN0MJinxSSoWMUllsxHcJcDhx1Fegyy4XZWE4GOFTwGZiWY+03pLY36mXy0xYx1zagWM31w8TYdWZvznWPungbWv8njauuB3ohlxUuGUsZIh3rju+o8yKo49MuaFnGbpRLPJitpzrNHmvErEqii9wCvBjawtahuzsKuM2lBNgoexggvnly5Fk+aBpccqIe61sLtYo5+3SIxEgCT0CWt0Bswt0OlOG7+uHhJZHJjUlk0Qmw1XwNB0OVQUrL6CulqlqzQcotbfFsds+yi5klBfnl7ByU8cxsf3as7zbSlhhzRZMxdFBkvkGZwDmI9EWv3jzsOda7wpefBdRiSfV73nzfYbVW3+C+8Zc0hiQ5QzgZgFLrcsBrk+Vb4uagDXdjFPJipGkXI5w0GZbWs2acGwOoHMX5EVipurLnxDNYANhcORl0UC0mijiB0vyqUAXNjH89xunxoh/wC3Vzb2yvfEDxlihNirgXKOpDJIBzKsAbc7VT2Gv53jv2kf8laOmgBb2RvG4lXC4tOyxBvkYawzBeLRtyNtSjajxFMQNUts7EjxURilF1NjoSrAg3DKw1VgdQRQOM7RwtlyptCMaBi4hnA+cCOzkPzhlvQBZ29uZHisTh8Q7MDhzcKODaggHmNQDp0oht3Y4xWHkgZiokGUstrgXB0v5UN/61I9PA49W6CAP/mRiKi7+wjSSDGRN0bCyn7UVgfbSorU9vo44r3OsNJhIsKwbJEwZWBsxbW5PI3vrRfbGxkxGHfDvcI65TlNjYW4G3hQ074u3ehwOLkQcWKrEePxVlZWf1CpH7oeFGkplw7DQrNDIhHrylT5gmigc5PlnKPcdFmwjq7CPCIVSOwN2N++W68OXKmKWAMpVgCCMpHUWtb2UGb3QcDynzfQSR/4UNcvy/isQCcLhsq8nxRaLN4rGFLkeeXjpzp0Dk2U8H7ncceCxGDWaTJMxNyFugNtBprwHGje7W7yYPDpDHchbkseLMTqTbrp7KGHb+Og0xGCMq/rMI4cW8YpCrj1Fq6r7oeEGj9vEekmHmU/wGlQOUnyxjYUIG7EAxRxWT4YrlLX5AWFhwBtzqp/+QMK2kfbzHpHh5mPlqgA9Zri238ewumztCDYPiUVh0LqAcvkCSKdCTa4Lm7m6UWCMphzEytmYsbnnZRpwFEsdsuOcASxrIAbgMAQCL2OtAIN+1jsuNgmwbcCzKXhJ+bLHcW+lajWF3iw0i5kxELjqJF/Gigcm3bOsmyoy6SGNC6CyNYEqOgPKs4bZkcbO6RojObuygAserHnVTH72YWEd/ERA8gHDMfJVuxPgAaHf9exqQZ4MTh4WPcmkj7h+kFJaK/zwNKVBbCW292oMWFE8YlCG6gkixIseBF9Kv4XDrGqogCqoAAHAAaACsYTaEcq5o3V1+UrBh7QapbW3lw+HHwsqqeSDvSHwEa3Zj4AUxfQUBrnNOqgszBVAuSTYAam56cKWItr7Qlu8WFhSMnuDESvHMVA9JlVGC35C9+tqk+7+KxgyYySJITq8MAYlwCCEaV9ctxqFAvbjqaAO+yWOLxHvqxEMalcPfTOXtnmt8kgKq35ZjzFab/wk4KQjNnBXJl1bOzCMAC/PPYgakE6HgWUR2Glv+cqW9/3AwbZlzjNGcokEbHI4kORjpmAXNbjppragDG7APvqYE3Iw+H5W5ScrC3sXyqVpuq5OKlJbtCcPhznuCGuJDmuAL362F6lAF7YZ/O8d+0j/krR2l/YJ/PMd+0j/lCmCgCVi1ZqUAYyVLVmpQBjLUK1mpQBgLUy1muTyW6nwFKwNcTJkVmsSFBNhx0F9PGkrCY/aG0ohJBJh8JC+oKs804HRspVEbqupB0pwwmOSW5W5ymxBUqQRyIYA157tTY8WJxExwuzQ7xuY5JvfJwoMgtchY9Wtp3iBemgDEO6OOjF/wArTk8bPDG6eVjr/moludtqTECdZWilMEnZiaG/Zv3Qx0JNmBNiASL0u7tbpYXEpJ28M4eKQxPFLi5J0zBVYEEMAwIYakU+bPwccMaxxIsaKLKqiyjyApNgdynLlQ7FbrYSU3kwuHcnm0SE+216Jg1m9CAH7P3fw8GsMEMX0I1U+0CrxjHCtqlMABitw8DIxY4aME8cl47+eQi9W9lbr4XDawQRRk6FlUZiOmbifbRSpQBgLUArNSgCUC3s2U+Iw7JGUzaECRcykrqByyEHUMOBA4i4o7QHfIN71fswGl7oiu5T4QuAhDDmGIIHPgdCaAKO58LJiJVcKrLBhwVUZVFhINFubdLX5GpU3QxZkxErsblsPhiTaxJKve4GinNcWHQ1KALW7x/PMf8AtY/5S0xUubu/0zaH7WP+UKY6AJUqVKAJUqVoZKTYG9QmtC9Cdob0QxaFwW6Aj7SSAPbUt0BZ2jtaKIAO2UnhoT9gpQ23t+2oYywGxZlYhl1vqIyJIxf4x00rk6NiSWZbkm945Esb8Lq6sumg9IUJxMRjkMTgh+IBXJJbjdbEi1r3KEeVYSd7s2jFeBq2Dt5QoHaSSA62dg7gcbo9vhF9pt1q5tTcrB4l+1eIF2GrozIWFtLmMjOLdfCvNLPh5QRdsM50YHWNiQL2FtDccLczbSm/YO9bIk0Mh76rmiPUEqh8SVZgfI1UMngJwoPbKiw+EQxQIkMSMRpfV+Ltc8QObE8QddK3/wCoQozt3Iz6N/Tbxy8QDyvrqL2pFbb3ezemLmOKMkgO6asz/wDbQkFj8Zzb4t65+/8A4TPMxkfyHHkqryvyX2molkopY9j0BN4BxYADpe5H0iO6vtNWcBtlZZCqLIQBfOUIj42yhj6R8q83G8YVx8HHJIDcKT8GmvGw9JxxvrblamjZm+HaC5ZFCgXZ5EW5PPLclR5CrUyJY34HPNWb0sPvOLX7fDDyzyfcRXbZG8SG4lxOGZi3dyHJ3dAARIxJa9+FbRdmdDDUrVWraqESpUqUASl3f2Fm2fiAoUkID3iFFlYMTmJAUgAkG/ECmKlvfjGRjCujsAzLdV7xZsjKxsE7xtxuAbcSCoNCAobgR5Xca6YfDcSSdUdhcnibEa8zepXfcxCssynNcQ4YHNa9+yPHL3b+WlSkwLG7h/PdoftI/wCVTJS5u6n55jzzMsY9QiH40x0gJUqVKYEtQrbWzi1pIlXt1BSN21CCQqGa3PQX/dAqzitoJGUV2CmRsqDW5axNh6gTWYMckkfaI6shBIYEFdLgm40sLH2UUAAi7XDlVzsuGgBLvJ8JLO7XNhfVVDHlqW7qiwqjtbbzfEiMIt3md40PKyqbnILasw1GlutWsVjWxDBlNoFN1AteQjg9+SdLceNUcfh19PshI3o/F4Xv8cgAVhOVcHbi6e1chdkwCSMJFRDbN39Yohe1+HfxBv8AHcsOlVd4BJLGFBiOU5o++xaNjwKm1wvVb2tc1dxcM001isiRBQzWCXZrMBECTYAWBLkcxa1bbQ2JAYSqwTxSekZkl7U6cmuwuPALas7bOicYKlQL2btfOTHIB2qhSbA2YNcXsQOBuD7edVoJFxMgEJzCFymb4t2jfMMxvewC+u1NW7u4scoPbPJICbixydzQlCRqwYgX4acLXpjV8CJfeMYQSRpn7KNbZQtvk2CsbjQnUGrWNM45zipbHlhxMeGxJjMcmq9xlRpFMerkqB3h3yxbQ6mrGMMpcKqsmY2LkWEaFRmIvYmRgeHTpXquwNsQ4tXKxujRkxukseWRTxykcwb3FjauG8250eKiaM2S4upA0VhwbQg6dKHjoUcns85w26qgArN2kl/6wC2l7kC5BIuOINHIYZrhpI2DqLB4WTML8RbS4tpYihO7G4s6zyo2IjzxnKTGhZbjKcrBnGtip4cGBBpqw0TxSmKcoTlDKyghSDpfvHQgix15ilT8nZjyY5JxLuzduyRD4VZHjsD2iqMwBv6SLqbcyo9R40eyQ4mMZhHNGeF7OunPW+v21QjUDhXH3iA2eM9m54sg9L6aei/rF/EValRz5MW9xGRQBWc1K8uOmJsyEnXvQS5T/hvpfwuaI7HmfIWkmWVCbo9srZbcHtZcwOlwB0IvW1nLKLjyGKlK+19/cPh1z2kkQMqs8aExrmYLcubKbEjQXq3gtryNMYyosskiNbkAqvET0DKT66ZIdpU37wqSwFD+kHfQWNtCA+YgHKhUlSfWNRTUKWd45pI5UYMiI4CMZNEyhiXXNbuko2YX4mK3OlF7gd93olXE4oL6IECgXvYCIWF+fH7qlVdzCSZiQRpBx42ECW8japUt7gd93G/O8f8AtY/5S0x0t7tD872gT+uT7IwKZKYErBNYLVU2jtJIo2d+CjlqSeQA5knQChMCttrZ6SxvmOTuMhk4MsZt2gB+LdRxpeUdqAbtHCABHCpyKIxouYL6VxyPAW8aF7W2e82MgfENKgZWbs1ciI2ZcsDAGzlQGZut/CpvPvImFXM1idbAdW4Cw4knlUTk+EdXTwi7kw+D7Pw0HloKpbW2pHBGzubWF/EgWGg58QPG9Jmy958bPlQpFE7GyXJVTcDu5irAt4G3hTPgtgNA3vrHuGyH4OJLv3ybI2ovJJe4VQoAuTURg2dcs0IrYC7ewWNmiRrjDmW5VW9KOMC5dzchWy66DQc76VQ3a2XMu0MMZJZRBKWCB8t5GSPPbQDKrakDjpXo20WixDpEXUXt2qMQGy6N2VuIZmtmHGw8ao+6DgSMIJIx+gcSkDiALgyKeIdL5h4KwIsTVKJxyzTlyxujAHClvF7QtipBBFF2iqolmcHUm7CLui7EDKxubDOtLcPulTLCnaxoC5VROj5oyW0D5Mtxe3WwJFWMBtuCEWOYi5ZtCWLsbuza8Sbk0KSRcOnk95DRs3bxzLFOUWRr5CuiSZdbKCSQwXUg0aMgry7bm8seIsEiIVe8GY2IYXysvNGHyjVTZW+uMxKyKk8YVCFE3ZZiwtqRqBmubXsQbXpa0yZdPuq8h3Gb2Q4Xa2JBYkNBDmRdWMymUjTQD4Ii5PIpSbvHvXPiMSJgWjEdxHGGAABAuXKg5ma3DgLCtNq7pyZDMsjsY7yPmtdgxJkJI1Zicp10AUirWwdjYdlf30zqxW2hsoHhbW/DWs5yk+GdOLAoJt8hnZ3uixEASExtbg2nsbgR9vhRFvdBwqglpFAGhN72+yg2yd18GYZjKZmfD3LGJzeVAMyuq9SuhA5qadtl7lYJYwVhDhlBvJdyV0IvmJpxiRLKouihs3beGxeV4mEljdTqDpxsdCdbaD2V02nhWCHswra3KHRS3ywOGbz0I46i9Lm+awYbHR5b4ftFuSCBHIVsoXLpke1rOD8WxFF8LIJFHbyE8iqiyt6wO8PC9bRxy8GUskGrkclxhxxRGUpHCW7UG1mktkjVbEgoCSxsdCoopsrfzBCNVkxESyhVWRfjB1shBsPlffXVoVjXXLGALKBoov8A6+qvLN8cMnb4mWE5lmS7qOUt/i+dgfMmulx2OJO3se+BqmW9Udj7SSeCOZCMsihh4XANvVw9VX6573LYE2O/5zjfCSMf+ylZrXYf9Kx37VP5KVmqsRx3aH51j9P65f5ammJqBbBI98439st/8GOjUr2F+Nr8PCkAmb/78tgwUw6LLPkLG5sqLcAE21YnjlBGgJpU3A2Ni5ZpMbjJJLv6CEgq9u8rWByhFBstqF7TmZ55TJ+k7Rw3gVJ0F/DT1VSwuKkiJMMskVzchW7p80a6/YDXdHp/imiHZ69j8MroVax59DcaggjgR1pJ25um4lSZSJgpayk2ZS2gc6Wew0vxoVhd+p0sHdZP3Bf18L1xx3um4kj4OJPM8R6uFTLEnyhQc4cMboY8NBBI8rHuoc5cEWFrWW+l+QN71d3d31wuJw8bdqnbopIjkYCTPlYLdTYFmAvpqM5ryLE4/FYyQNiDdB6I4qW628KtHAAgZrk+J5jnUrDY1d7jhu1tOF8NGuIN2lXNma3ekYFmvyBJNEztyR4veZa7YgMiPxZI7WlzfKshsGPM2PCkTYkQkE0DC6K4yn5OYBrA8sp++mvcyC0RxcraMtgzH0IIyQB5sQWPhlrz6ak0ey445Y0/f8BjE7kLIpQsDGRbKRwA0HDQEWGo6UsYncfGwX7IrMlvQdix06MbEaW0NxQja/u2Tic+9UQQroDICWe3PjoKxiPdyxWSwjiBPQHT61Cx0c/flwX13Tx0xySxqqkC62yxfvEnM/kNKacDhsHgwqSzxq/ADMou2nIHQchXkeO31xc4OfFSEX1CtlW50tdQDbwpcnfjcXJ5nifadfOmoeiXLyfUkeHQjQBgRroLWP3g15lvPu12c6oC3vZwWVeeb9VfmNGYX5adKUty/dGnwTqjt2mHuAyMblVvYlTx042r2PeHCLPhSYzmsFkjPI2sykeYuPXUSizTFkWoAbm4YtjogpIWOKR3XkRokakc+8S1vm057Y3vwuEjK9pGzoAFgRl7Q8FVQL6cuPAV4xNtl+3kSGRlSSNO0y6HQsezDX4G+Y+NxV/CQKq6AAgDUc66sGG4mHUz1ZG0TenGYjH/AAkrJdR3Ih+iA5rc6sxPxuvCl/Zm2Yk+Dcy4dhoRnZV+yj2NVgvcuToeQ40MnUvZZIg+mmYC/HrXVprZHK2EYMOh7183O7Ev9pJq2qaEcrach4fdQTBbPs3cjC8zqbfZY0xbvbr4naDHIwiw6sVkn+MSAbrEDe9r2LHrblSfxQuQ97keLkE2JgXvQoQxbkkj37g63HePS9OWx96xMIbxshnM2TUMMsDWDE9GFiPPyrfY26UOGw3vaJSqG+c/HcnRmLcbnmfZVrB7CRJRIBqqdnGLWWOO4JVQOthc87CuVtWUVdgn86x37VP5KVKxsA/nWO/ap/KWpSA33f8A0+NP/kD7IYqHbxbamWR41V17NoZ1ZQT2kAkUYheFsyi/d4kEW52JbuJ8LjD1xJ+yKKjWSmB4xvpgTFjZTlIEh7VTbusCBnIPUNe/mKBK/Pjf/TlXuu19hQ4lMkqBgNQeBU9VI1U+VJO1PcnBucPOwv8AFlGYeYZbMvsNduLqUklITPM8YyDl3ug6+qtMFBmJLaAHQHyolt3dHEYFr4lLxH0Zo7tHy0fTMnmRY1yw8qMO6wceDA6eqtVKMnaEYla1ieBNjbry+yuyx6E8elx/vXKaM2PtX7a1wchIAPLQX4npTfIFnY+ynkxJRXtHJmaQWIYAAByrDQX7gsflaUe90+AwbIKxjKgaOMgX0jFxl+wCgWH2i2HdJhchf0ij40bWz6dRYN+5XoWOw0WNwbxscyNZrgXuqkOCPpAfaa87qI6ZavZ145XDSfN+FOd1TSxIHhrzp4Xd/DkKGVRyvqDy4kamvUFwey8Th2ywwSMwt8CqCUDMCBddUI0424Uty+567M3ZSsgBNhIBNpbgSAlhfxPrrnyb8M7eilCCetX9gHEYOCMdmpjlUgaLfL7LXuKUcZsOR5mTDRSSKLE5FL2JAuO6D1r0rZnueSsT2rgr1uAvMiyj/U0y7J2PBh9YG7NwNchAuepUd1vWKjH8Wb9RNZYKMVweNbG9zzG4osI4SmU2LSnsxccu+Lk+Qr0X3PsZLB2+BmZHGHyFXW5Vc5uYrm17G1M8m8GISQq8YmVlsjraMqRxEoZuHMMo52tzpFxmN96xyxoynEzyNI2W5VM+mp+agsPE34V0bSR5OmUZblGEI0szgC2d7W1FsxsfWKvFtevDlYAVT2RhssY9vjYf8NWX0BOtgDfw6Hxr0YrTFUc7dlb3zd/K5P0fUa47NxhJkZiOzBsp6W0Yn10N99sVfh3msthrYAc/Mn2UY3U3ZbaMogjuuGjt28g588inmzHieVZykIJ7rbAm2me5eLC3Iefgza+jEOvVuHnXs2y9mR4eJIolCIihVA5Afeed+ZNdMBgEhRY41CIgsqjQADlarNq45ScijUKetbWrNQ0gFvds/nW0P2yfy1qVN3FIxWPvzmT2dmtSgC1u8tnxXjiW/giFGqDbu8cT/aZPuSi+t/CnYG1YK1mpSA5yQggggEHqL0r7Q9zPZ8xLNhlVusZaP+EgU2VKdsBMT3LsGvDtjbgDKxH215tvrurLs2btSWlwjn9JbvRtr3WsOFuDV75XGeAMCGFwdCDYgjoQeNXHJJCo8BwWKR1uhDC3Ig28+lXNgbdfAMY2NoCfg34iJj8RuqHkeRqlBs04WafDsAvZStpbijnMjDqCp+zwrvMtwelrEeHSuqUFkiNSobBt1WGYWVm1OW1iTzuNGoNjN9pFbsI3JYHVUWxseZc6eHWlqLZSJMigskcr5GKMUsXByG40tnABuOYoxj9jGOawlaO0HaZm76fBtZiwPDQi5BBrz59O1wdX5SqmFocNI4OZsg9bP62Y24crV0aURAs7g/OyqosOWhtbxpd3fxc+IcguiIpA0Ru0fMNMockKLG9yTpwqLs5Um7LHlZXYF0Oc5LAXKGO4yvYE3OhuawWK5aWzV9Rs9Ksrbb3zeVjFAxAtd5Bxs3JTyuOJ6VS2dg7+V9T+N9SfGt9nbP7TM7WXtGLEDkDoq+CgADSi6qFHC1uOmlerixqKOKUnJ8mQ1hYcOHq1qptae0TX6D8KtXv6NmHIis7J2N79x0eHJKoAzylT3sigWAPIsxAvVzltZkU9y9zpMfME1TDxXWaUEXLcWjU9STbNyF/Cvd9kbHiw0SwwoERRYAfeTxJJ5mtdi7Ijw0KxQoEReQ5k6liTckk63PWiIrhc7KM2qVKlIZKwazWDQAC2Avw+NPWcD6sUf41K13aHw+O/tH/8o6lAFjd3/wBR/aZfvWjFB92l7sx64mb+M0YoAlSpUpoCVKlShgQmtS9azSBQSTYAXPkKRdsb8TYaNbxh5pyXjQ6LFFoF7QjVieg5nwoSb2QC/wC6PiY3x6rEvfijKzOOd7NHERzIuWvyval1teJ861ErMXeQ/CSMXcjhmY3NvDgB5Css1ugHH8K9CEajRJnBbMfFzDDpogyNO/DKl8yqL8XYgeqnvaG7cc7RtLmIXN3QSFbNluHA1YXVTxt3eFDPc+Ydg7KAQ8jEtfiRZfVa1hRvaG1+zYJHE08jEXUELlDX5toSeS86yyaVuzGTpgDerZ7wfnUC2ITJIByAN0lA1DEXKEccp04VV2fuwZsKnaq5BJlDRDvFiCoklzEP1tHYAAdasYzeZZkuJUSNnMZjaMh7qdVLN3VYm4sAbD20FVJpZnfDzvDGSoDKWMq3XM0ClbIwViRmI+NzteuGcVLI9HPs64OXblFulf8At/0Ywuznv2K9mXF7jvFUsCQWsLqdDZOPE8Kt4HCS4NxPiIY8SnMg5lW/yV0C/vL66XO2kgnlyvJmSZZFzOQTmsQ5PxmN3W9Pm2Ns9ipSVT2t8gAW5lv/AFZVdGJFzmGmlRnlmhSRpgz4sctM43fkD7VwsXbp7z1jmXOickbMyumtgouCdeBJ8KIbq7Pn2fPLiHRZI3QKcsuZwEZnJU5crn5l7m1D9jbWwuDneHERMoZAbq5dgx9GORRohK6qFY+Nyb0yLtPBzXGHmyM2hjkuA2ui69dRxp5Jz0pcGemWtuMLj/0PneiRpCIohIrR4eaM3IZo5nKSNa2hSwa3jTQDSp7neKjmwMDrq6RLC+moaP0k8r01qKrkk2qVKlWIlQ1KwaQAPd4/D439uP5cdZqbv/psbp/Xj+VHUoAp7B23Ai4gPNGpGJluCwB9Lpeu8m+uH4Rs0p6ILD6zED7apbMzKmIMUKyv76lAHcFhe97t/vxqviNrTg2kw06k8kbDG4/e1qW63YF6feeUjuJhl/bYlR9iBvvrlFvjIFGdcNm5hcWunjqlBhiwp0wmOGmllw//AOq/bVuLaTaD3pjm+lNl/hYVH5GNeSlBhMb6X4RZj8yQP9wqwm8shIAws5vbWxtx5kqNKowbSUEXwxU/OmVj7GcmjkOLzCyIwPDUae0kD2U1ljJ7MHFo4bb28mFgaae4UWUKO8WZtAqjmSdK8k25tqTFTmaRFQZQiKpJIUMzasRqb9NNK9O3g3bfGRBHdEKvnRlBNjYrqpNjoTSlL7lmJB7uIgC8vgmJ+w114XGO7JE7ESi9+HO54DTn4Vd2Nuw+MXM7NHAw5ACRx1UkHIvjxNH4/c0nLp2rQzRKbsgZ4ybeiDdWFr6kc6Y2hnXTsI7HgBiBfwsGjGnhW088apMhxl4NdnbOSCJYowFjQWUeHE36m+pPOl2bEy+/SIcjSs7MM3oIiWTO9hew0AUaktTSmDmbjHlNubi1/NQao4XYdpJpVihSU2E15XBAUXDE5LAW1uND51z5FGdJshJ07QrbnbolJZZcQFdlZlQaka/Hy3KpcHKAOAHGm7Fx3QqLW8uXS3nXBNqLe5kwuvEjFc/HucatwTo+hkw/qnLH+AVaajwKWqXJ53vLsUl1dQWyq0T2GuU+i3qbnyzDrVLH7xYqR0LSoZFQRqUjPaKL95gtzlduJa3Kwr0LamxY58SEU3iRVeTKSM7G6ohPEJ3Szde6OVGMJgY4haKJEHGyqBx9WvrrDJnjF1Vs68eFtWeMmDKSjhgSMzB7h2zG+fUXvfW/hRrC4mPLkxCBhwWULY+srYqfnag86Zt4N2JsfMZoQoWNexUsQM5ViXbhquY5QfA9aA4fd/EEssapMY/SaNxkv8gO1g0g+St/G1N9vND57FY8ksUnoOewdoSbOmIw8izRuSSuYFSp1AYj0XXUB1uCDYivYdhbaTFRCRLgahlOjKw4qwvxryTZmwJ5VLJCRY5TfJcMDaxXOCp52Pq0o9sXZ+IwplymcCTKSFGGAzKCCbvKbDLlGljpVuEVFJOzOTbd0emGT/75VxbHoDbOt/PpSjnJuJBh5L2v20inS/O7sL+Vax4VY+BiiF81kxbooJ8EW3srLgTiPKm4FYY0jLILazx6a64vEP4+urmzdoMpCnEwBb6gBy3Xi4++p1x9hQW2D+lxf7e3siirFc92nBbFEG4OIYg9fg4qlPSBT3f2vFEcSrtlPvqX4rW1ItqBarmL27gn0klgPg+Xy4MKUzi8mIxIzhT74f41jwXxvXdNvSfrR+9lP3is3OrR1LpW4qSYXnj2blLfmwFr3spFvIUBixmEzkiFZIxbKS3ZE9fg7AEdLn1VMTiy/pNf1j7hUGJ0Pj4315VjKafhGq6X2w9sveDBA6IIGHNogo+uoKn20yQzqwupDDqNR7RXn4m01vWrYYg54maJ+sZy3819FvIirjPxRM+laWzPR1rhiMaE01J6DU/gPbSVhN85onyYjIUb0ZCMljwyta6g9L2HjVfam9xdmSFc7LozsO6vh85vAeutJSrg5lj33GXGbSPpPIsSA/KF/W54eS+2g5xec/AxqekkhCL55mJkf1L66WjCxOdyXbqQdPorwT1a+NWlwSsR3VOvyQfWdKyni1/5m0UlwNkOFeSxkxZsB6EJVBpzLd5z6zV3GYYEhwwV10zHUFT6SMOan7DqKUYsAg0CL46DX8KjbNjN7xp9VT/pWncWySL/AB78jdHtjDZe+0KEcRmQ6jyvW8e8GHv3SW+ijn7halWPDKosFAB00Wwt0rSXAJ8hT+6DT1kfjfYdxeGWWUyRtPExADWVSjBeF1fmOGltKEQ7bMDLDi7JL8WSxWKUam6twDAaFDqD1GtU5oIkUsyIANbBATfhYDiTcgAeIq1DsiKCI4vHhURCHWEC6qbjLnCi8st+A1APDXWlSmJrteTnJjXTC9niM2HiWSbtDqGePtWMYW2oDhuI1NrDjRTdbaAmwsbrGIl7wEYFrZXZeB8geuprvicZDjQkTRzJ2kSzxyNGVyFTcd74siHvZTypRg2S6PIFmkgkDntY1ymPO1j2qhgSocd6w01NLJjtUTjaY3Yu0T++BbkswA9JCQoY+KFr36XFGMXhkcFSpHQi4PqP4155jsJNKrI2Jk7NhZlCICy31GcDMAfCrc2ViSQSSTezuBr5MBShcVuX2m9w7jtkzAWiaOQfJmQcOmZLD1laGy4nsf00Aj4C6vlBPKx0B9ZFUTGLABpRpymk/wBHrsgPy5h/fy3/AI9K11WWoSS2LZxyOoKtOoOl8juGubDK12Twqz+SCw1gxEun9bIqr9XOBb92hEcToc0EkiMTqzNI4+qxyt4318asz4MzKRNJLJfj3yotpoFSyjh0NZKEFLVRNTDm5kYCT5VVB74fuqQQNI9AVsDas1jclQIpQOAnkA8AAgtWa11I5XdifjsMpxOLuiMe3bUqCdVjbiR41V7BfkJ5ZRy9VGJowcTi7j+vP8uKtXhU20HjWEpLUz0ceKTgqBHvcDXKoPHgv4VynSJFzMIwBzIH4a+VFJwoYIqF5G9GMaMRzN/iKObHSi+zN3ViIlxBEkt+4qjuIf8Atg6s2ush+ysp5ox28kzWnyJvaIrKZIGiRwcskiBUJBsOuXwzWvRFsGvNQLdBbhTpBi45bqQrIxy9UN/i5uEjfRva3Ggc+xBA+SxMTD4Pj3P+0T0HFSeRtyohnT2a3Ji7dAFsCg+KL25D778eNcEwCAABFyjQWFhc8eFMUmDXkOX2iqOLwmU3W1vuPP1VvGZTxNKwaMEpHDn48vG9dBhgOGYDjozan61dUiudPv00q/DgBzvfz0t6q0tLkhYnLgHrhfF/rt+NdOzUX70gH03/ANDRYbPUWIUE9B/ua2XDn5Cj98n1aLaotF9qSALzop1aQDqWlt99qzBKJWCQdtO3EiJ3IUX5tmCofmkg0WxzNGjOFiuqlrFn1IB0048OFZ3Xw8bYdch7OSb0p8OS+fKQ7FnaMBDnYrqCQBoabaqzPIpLYEYjY+MYDs8NOrK6OvazLkvHIkgv8IfkkddRV3a/ug4lpHiWP3qYyA+bK8gJANxa65deOvCneXEKoF246C5A4edDdq7vQYn9PAsh4hrENpw762I9tQpv0Z1q5EbGbx4kNaLGzEm3eKoLN9Ag2FZTb82NWKZkeJVhMckihgJZle3cKX7q5WNzbViBR9vcxwJN/wA4AvfL2zkW09dMezsHHBGkUQKRoLKoubaljqepJNzR3r4Eo+UefBbgN2stuR7UgH13rZYBymk8PhaLbf3YVJZMREMOgtmI7JpHkYC7sFzWzAajKCetVcLZhcNbzgePQ8DrWiaqzePzOMcLfrJbfT/2rssDfrZvrL/8aILgfH/h8xXZcEL8eHl+FOMi+2wauEfiJ5f8h9l1+2t1wMh/9TKOfCPkfoUVXBjr7AK6DC+J+z8KrUNYi5uApEEoLFiMRKLkAE2Ki+gA+ypW+5P6Kb+0S/eKzSs8+Ud2L8iXxGLP/kN9iRCqG1sc8aqQrsC3fyDMVUcWCmwYjpVjFTlZ8ReOW7TudIpDcaKDdVIPo3qPjeFkxB8sPNb+CueUWpNnp45x7aVh/YOFh7LtMPaQSa5yblyOGYm3DXu2AFjpzqrjge+ZSrdQbhBb0e0y6ve/dhXjzudaEbL2mcJMWEcww8pJlBgkVYntYTAlQADwYeR5U6e9Fdlk4hQStuF2+OOptpeuLLjcJX7ON80BtnbIkZhJIWTQAXyiS3QWGWBLaZEuercQT8kQIykAjhY8LV0EdC9o7fSPMq991HesQqJ+0kPdTy1PQVjFSk7QroD4mLJM0eosAyE65l8PI909NK5zRf8ADRqXCrioVYgq41VgpFjbXLmAJQ8Dca0MbCyrftE4fGXVDzvc6r5Nw613wn75OzFlTVSB+Hwtvna+q1XAAP8AbhVFttYccZoufxxy8r1n8vYfh28fjr/tWnO5spRXDCK6Vuuh4UKXbkHDtozfob1t+XYP1qac9fwqqBzj7OmMmkFhHHmsFbNoQR2iiRBws2QlhrWqx4tLJHJCIh6LyRu8qJ8gAsEbLwBPs51uu3cOBrMg8zb76h2/hjwnh6emtHBk9MuWJ+8W6s+MaMx/DTL8HOskgzI2YkSgMTZGUj0RyFW9j7i4bA/CY/ErmH9WshROOmgtJL5W9VMcsuEkIZ2w7sNFJKEjyNB8RFhRjYMrQqjRyq9mHEGN1uw4c+JqrdHPLGl5QK3r3nhkVUwvvmMB8zMTIkbJaQLxbQM+guBwoPhtrPhpu1SSRgneys7EMoFyhUk91vLQi9O2Glw0k+MWR4shWKOxdcpTs855/KZvIgUIj3RwwYhsajRhrhC6gsBYhWe5JHDgL251lKDdUej0uXFHFKORL6D5xGIxIJ97jDhu8XaQSS95MjCMAZYjl7uYnnwqYXZ0ystnstyWX0rIFCpCl9cosGL8yDprpZwW0YlQCTEwyP3ixzoLZmuFA+SOA8r11O1oOU8Wuv6RfVzrajlhGMVsd0jt+FdgulUhtWH9dF/iJ+NdBtOL9bH9dfxo00aXH2WV6f8ABXW9U12hEeEkfD5a/jXaPGJ8tPrL+NJJ2Fr2XNxW+Bl/tM38VSuXufuGglsR/SZuH06laUzy5VbGpUrOWtqlWkZHN476EXB4jjfwoANiyYc3wxzR84GNreMTn0PonTypirBFZzimqYJguLFJIChujW1Rrq48uo+cpIrRNlwqy9xbIO6Ld0H5QHDN87jRGXDq1rgG3DqD1B40D2xtgYX9KCwIJUpa51AswOg1PEX8q482FxdwNE/YYdDVDE7TRWy953t6CAs2uuttFH0iBXTC4ORxmlewYXyITYA9XPeY+yr+HwqoLKAB/wA9vrqo9Ne7FqBMWDnf4sWHXoFDyfcEX/NRSHBgCxu3i1ifuqzas11xioqkTZyEAHAAeoVvkrapVCs0MY6A1zOETmin90fhXepTCyr+S4v1Uf1F/CsNsuI/1Uf1F/CrdSgCl+SIf1Uf1F/CoNjQfqYvqL+FXalCQFL8jQfqYv8ADX8Kz+R4f1MX1F/CrlSmFlL8jw/qYv8ADX8Kn5Hh/Uxf4a/hV2pQAPfYOHPHDwn+7X8K4S7qYRuOFgP92v4UXrU1I7KOytjxYcMsKCNWOYqL2uQLkA8PVUq9Uo1D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hQSERUUExQVFBUWGBwYGBgYGBwaGBwYFxgVFxoYHRoaHSYfFxwkGxwbHy8gIycpLCwsFx8xNTAqNSYtLCkBCQoKDgwOGA8PGikgHyQqKSwpLCksKSksLCwpKSwpLCksLCwpLCwpKSwpLCwsLCksLCwsLCwsKSwpLCkpLCw1LP/AABEIAP4AxgMBIgACEQEDEQH/xAAcAAACAgMBAQAAAAAAAAAAAAAFBgAEAQIDBwj/xABNEAACAQIDBQQDCwgJAwQDAAABAgMAEQQSIQUGMUFREyJhcTKBkQcUI0JSYnKSobHRFSQzU3OCsrM0Q3SDk6LB4fAWY2REo9LxF8LD/8QAGQEAAwEBAQAAAAAAAAAAAAAAAAECAwQF/8QAKREAAgIBAwQCAQQDAAAAAAAAAAECEQMSITEEE0FRImEUQrHB0TKRof/aAAwDAQACEQMRAD8A9vzCpelLA7Fhmx2N7WNZCGiILC9rx6geyic26mEtrAn2gffSsA1nFLe09/8ACQtkEhmluAIoFMrknQDu6Lr1IoLs7YC41nKDsMBmsEjYq2JK3Bd2vfsb3AUWJtfgacdn7Jhw6hYY0iXoigX8TbifO9MAKuP2lLqmFggHLt5mZ/WsSkDyzVtk2r12efDLOPtzH7qPYfFK9yrBgDY5SDr00rePEq3okG2mhB+6ix0K0u8WOiISXAdo7aRtBKGjLfPLgNELa3II0rfttrPqIsDD4PJLIfaiqBR2faUSZs0iLltmuw0B4X6XrOJ2lHHGZXdVjsDmJGXXhrQFMApsHHyC82P7In4uHhQKPDNJmZvM2rYbpYkcNp4u/wA5YSPZkpjhnV1DKQykXBHAg8CKwMUuYqCCw1IuLgeI4igQtnZW1I/0eMgm+bNBluPpxN/pWsO3doKwjkwCljfLJHODBcC93zKHQeADGmaPHIxZVZSV9IAgkeYHCtjMOtqB0Lc2G2o/CbBRcdBFJJ5XLOL+oCu43XkkAM+LxLNbURv2KX52VBcDzY0fz1r2ova+vTn7KBC/JuOvxMVjY/o4hjy+feqz7G2jBYwYxcSB/V4pAt7dJYgCD5qaZY8cjEhXUleIDAkeYHCocYmYLmXMdQtxcjwHE0DpgdVxswW5TCXUZstppL8wpPcUdCQx8K5tuNG+sk+MkPU4mRfXaMqo9QpkAqE0CFWT3PYzYe+sfkHxPfT2v1zen/mtU/6CCaw43HRHl8OZF+rKGuPCmPE49I1LOyoo4liAPaap7N3gw+IJ7GaOUjiFYE0DpgJ5NpYTVuz2hEOOUdjiAOoFzHJ5aGjW7u8sGMiEsDhlPEXGZT0Zb3U+dFeNLW2ty45D2sB964gcJogFJ+a6jSReoNAhmvUzUmbDvI74fEPiIsTGAWVZ3yOnKWMnip5jkdKLtu1/5OLHh2x/1FABwGpQDYkbR4uWIyySKkMZHaNmOZmkub+oVKAJsYfn2O84f5bVjfSQmFIFNmxUqwXHEI12lI/u1b21vsj+nY3+5/ltWu8otNgpDwXE5f8AEhmRf8xA9dKgDWFw6oiqoyqoCqBoAF0A9Q0rdxpWy1DTA853VCYLEbRw/oqvw6/QZTf76C+5Ji2ixLxPcCeISpfmQxPrNr+yunuoxtHjl7PQ4uHsT9cDT1EUT332U2DXCYuEf0S0bgc0Iy39t7+BqT0lpcaf6v4Ffb8SSNtXEkD9IkKXtq2db8eOi/aabd7ezXYfZ5kJWKIAXB9EpypSx0CDYaStxkxRe9+Fyyk+OgJ9dHN8Nw8Jh9nSTQxnOFQhyzNxK62JtwoKlpTim/P7D3u8BHgoLmwWFLnoAgJNeX7vbVb8rpi3BWLFPIiG+hF8q/6e2jW+G08R71wUWGZQmJjEZHxmLKtraGy2vc1U3g3Pxkez1Lyw2woDokaEHTj3769eHKmZwjGNuX6rCO1PcugiSeZZsQpyu5AcAEjM2py3OulV9x9wcPisFHLOHZ3Ja4kYaBtBa9uVMOO28uI2NLODa8DZvBrWI9tWfc5kU7Ow+Ug2Wxt8oE3H20jNzksbv3QyLHYWHKkHaGGzbwR6tpBm9I20zLa3r+yn8155PilO8KoTxw+T1lS1r9bU2ZYN3J/TFbdHdrBzHEPPOYysrKPhAhK6m5vq1egbA3GwCNHiIB2jLqknaM9+V+Nj7KS9wN0MJinxSSoWMUllsxHcJcDhx1Fegyy4XZWE4GOFTwGZiWY+03pLY36mXy0xYx1zagWM31w8TYdWZvznWPungbWv8njauuB3ohlxUuGUsZIh3rju+o8yKo49MuaFnGbpRLPJitpzrNHmvErEqii9wCvBjawtahuzsKuM2lBNgoexggvnly5Fk+aBpccqIe61sLtYo5+3SIxEgCT0CWt0Bswt0OlOG7+uHhJZHJjUlk0Qmw1XwNB0OVQUrL6CulqlqzQcotbfFsds+yi5klBfnl7ByU8cxsf3as7zbSlhhzRZMxdFBkvkGZwDmI9EWv3jzsOda7wpefBdRiSfV73nzfYbVW3+C+8Zc0hiQ5QzgZgFLrcsBrk+Vb4uagDXdjFPJipGkXI5w0GZbWs2acGwOoHMX5EVipurLnxDNYANhcORl0UC0mijiB0vyqUAXNjH89xunxoh/wC3Vzb2yvfEDxlihNirgXKOpDJIBzKsAbc7VT2Gv53jv2kf8laOmgBb2RvG4lXC4tOyxBvkYawzBeLRtyNtSjajxFMQNUts7EjxURilF1NjoSrAg3DKw1VgdQRQOM7RwtlyptCMaBi4hnA+cCOzkPzhlvQBZ29uZHisTh8Q7MDhzcKODaggHmNQDp0oht3Y4xWHkgZiokGUstrgXB0v5UN/61I9PA49W6CAP/mRiKi7+wjSSDGRN0bCyn7UVgfbSorU9vo44r3OsNJhIsKwbJEwZWBsxbW5PI3vrRfbGxkxGHfDvcI65TlNjYW4G3hQ074u3ehwOLkQcWKrEePxVlZWf1CpH7oeFGkplw7DQrNDIhHrylT5gmigc5PlnKPcdFmwjq7CPCIVSOwN2N++W68OXKmKWAMpVgCCMpHUWtb2UGb3QcDynzfQSR/4UNcvy/isQCcLhsq8nxRaLN4rGFLkeeXjpzp0Dk2U8H7ncceCxGDWaTJMxNyFugNtBprwHGje7W7yYPDpDHchbkseLMTqTbrp7KGHb+Og0xGCMq/rMI4cW8YpCrj1Fq6r7oeEGj9vEekmHmU/wGlQOUnyxjYUIG7EAxRxWT4YrlLX5AWFhwBtzqp/+QMK2kfbzHpHh5mPlqgA9Zri238ewumztCDYPiUVh0LqAcvkCSKdCTa4Lm7m6UWCMphzEytmYsbnnZRpwFEsdsuOcASxrIAbgMAQCL2OtAIN+1jsuNgmwbcCzKXhJ+bLHcW+lajWF3iw0i5kxELjqJF/Gigcm3bOsmyoy6SGNC6CyNYEqOgPKs4bZkcbO6RojObuygAserHnVTH72YWEd/ERA8gHDMfJVuxPgAaHf9exqQZ4MTh4WPcmkj7h+kFJaK/zwNKVBbCW292oMWFE8YlCG6gkixIseBF9Kv4XDrGqogCqoAAHAAaACsYTaEcq5o3V1+UrBh7QapbW3lw+HHwsqqeSDvSHwEa3Zj4AUxfQUBrnNOqgszBVAuSTYAam56cKWItr7Qlu8WFhSMnuDESvHMVA9JlVGC35C9+tqk+7+KxgyYySJITq8MAYlwCCEaV9ctxqFAvbjqaAO+yWOLxHvqxEMalcPfTOXtnmt8kgKq35ZjzFab/wk4KQjNnBXJl1bOzCMAC/PPYgakE6HgWUR2Glv+cqW9/3AwbZlzjNGcokEbHI4kORjpmAXNbjppragDG7APvqYE3Iw+H5W5ScrC3sXyqVpuq5OKlJbtCcPhznuCGuJDmuAL362F6lAF7YZ/O8d+0j/krR2l/YJ/PMd+0j/lCmCgCVi1ZqUAYyVLVmpQBjLUK1mpQBgLUy1muTyW6nwFKwNcTJkVmsSFBNhx0F9PGkrCY/aG0ohJBJh8JC+oKs804HRspVEbqupB0pwwmOSW5W5ymxBUqQRyIYA157tTY8WJxExwuzQ7xuY5JvfJwoMgtchY9Wtp3iBemgDEO6OOjF/wArTk8bPDG6eVjr/moludtqTECdZWilMEnZiaG/Zv3Qx0JNmBNiASL0u7tbpYXEpJ28M4eKQxPFLi5J0zBVYEEMAwIYakU+bPwccMaxxIsaKLKqiyjyApNgdynLlQ7FbrYSU3kwuHcnm0SE+216Jg1m9CAH7P3fw8GsMEMX0I1U+0CrxjHCtqlMABitw8DIxY4aME8cl47+eQi9W9lbr4XDawQRRk6FlUZiOmbifbRSpQBgLUArNSgCUC3s2U+Iw7JGUzaECRcykrqByyEHUMOBA4i4o7QHfIN71fswGl7oiu5T4QuAhDDmGIIHPgdCaAKO58LJiJVcKrLBhwVUZVFhINFubdLX5GpU3QxZkxErsblsPhiTaxJKve4GinNcWHQ1KALW7x/PMf8AtY/5S0xUubu/0zaH7WP+UKY6AJUqVKAJUqVoZKTYG9QmtC9Cdob0QxaFwW6Aj7SSAPbUt0BZ2jtaKIAO2UnhoT9gpQ23t+2oYywGxZlYhl1vqIyJIxf4x00rk6NiSWZbkm945Esb8Lq6sumg9IUJxMRjkMTgh+IBXJJbjdbEi1r3KEeVYSd7s2jFeBq2Dt5QoHaSSA62dg7gcbo9vhF9pt1q5tTcrB4l+1eIF2GrozIWFtLmMjOLdfCvNLPh5QRdsM50YHWNiQL2FtDccLczbSm/YO9bIk0Mh76rmiPUEqh8SVZgfI1UMngJwoPbKiw+EQxQIkMSMRpfV+Ltc8QObE8QddK3/wCoQozt3Iz6N/Tbxy8QDyvrqL2pFbb3ezemLmOKMkgO6asz/wDbQkFj8Zzb4t65+/8A4TPMxkfyHHkqryvyX2molkopY9j0BN4BxYADpe5H0iO6vtNWcBtlZZCqLIQBfOUIj42yhj6R8q83G8YVx8HHJIDcKT8GmvGw9JxxvrblamjZm+HaC5ZFCgXZ5EW5PPLclR5CrUyJY34HPNWb0sPvOLX7fDDyzyfcRXbZG8SG4lxOGZi3dyHJ3dAARIxJa9+FbRdmdDDUrVWraqESpUqUASl3f2Fm2fiAoUkID3iFFlYMTmJAUgAkG/ECmKlvfjGRjCujsAzLdV7xZsjKxsE7xtxuAbcSCoNCAobgR5Xca6YfDcSSdUdhcnibEa8zepXfcxCssynNcQ4YHNa9+yPHL3b+WlSkwLG7h/PdoftI/wCVTJS5u6n55jzzMsY9QiH40x0gJUqVKYEtQrbWzi1pIlXt1BSN21CCQqGa3PQX/dAqzitoJGUV2CmRsqDW5axNh6gTWYMckkfaI6shBIYEFdLgm40sLH2UUAAi7XDlVzsuGgBLvJ8JLO7XNhfVVDHlqW7qiwqjtbbzfEiMIt3md40PKyqbnILasw1GlutWsVjWxDBlNoFN1AteQjg9+SdLceNUcfh19PshI3o/F4Xv8cgAVhOVcHbi6e1chdkwCSMJFRDbN39Yohe1+HfxBv8AHcsOlVd4BJLGFBiOU5o++xaNjwKm1wvVb2tc1dxcM001isiRBQzWCXZrMBECTYAWBLkcxa1bbQ2JAYSqwTxSekZkl7U6cmuwuPALas7bOicYKlQL2btfOTHIB2qhSbA2YNcXsQOBuD7edVoJFxMgEJzCFymb4t2jfMMxvewC+u1NW7u4scoPbPJICbixydzQlCRqwYgX4acLXpjV8CJfeMYQSRpn7KNbZQtvk2CsbjQnUGrWNM45zipbHlhxMeGxJjMcmq9xlRpFMerkqB3h3yxbQ6mrGMMpcKqsmY2LkWEaFRmIvYmRgeHTpXquwNsQ4tXKxujRkxukseWRTxykcwb3FjauG8250eKiaM2S4upA0VhwbQg6dKHjoUcns85w26qgArN2kl/6wC2l7kC5BIuOINHIYZrhpI2DqLB4WTML8RbS4tpYihO7G4s6zyo2IjzxnKTGhZbjKcrBnGtip4cGBBpqw0TxSmKcoTlDKyghSDpfvHQgix15ilT8nZjyY5JxLuzduyRD4VZHjsD2iqMwBv6SLqbcyo9R40eyQ4mMZhHNGeF7OunPW+v21QjUDhXH3iA2eM9m54sg9L6aei/rF/EValRz5MW9xGRQBWc1K8uOmJsyEnXvQS5T/hvpfwuaI7HmfIWkmWVCbo9srZbcHtZcwOlwB0IvW1nLKLjyGKlK+19/cPh1z2kkQMqs8aExrmYLcubKbEjQXq3gtryNMYyosskiNbkAqvET0DKT66ZIdpU37wqSwFD+kHfQWNtCA+YgHKhUlSfWNRTUKWd45pI5UYMiI4CMZNEyhiXXNbuko2YX4mK3OlF7gd93olXE4oL6IECgXvYCIWF+fH7qlVdzCSZiQRpBx42ECW8japUt7gd93G/O8f8AtY/5S0x0t7tD872gT+uT7IwKZKYErBNYLVU2jtJIo2d+CjlqSeQA5knQChMCttrZ6SxvmOTuMhk4MsZt2gB+LdRxpeUdqAbtHCABHCpyKIxouYL6VxyPAW8aF7W2e82MgfENKgZWbs1ciI2ZcsDAGzlQGZut/CpvPvImFXM1idbAdW4Cw4knlUTk+EdXTwi7kw+D7Pw0HloKpbW2pHBGzubWF/EgWGg58QPG9Jmy958bPlQpFE7GyXJVTcDu5irAt4G3hTPgtgNA3vrHuGyH4OJLv3ybI2ovJJe4VQoAuTURg2dcs0IrYC7ewWNmiRrjDmW5VW9KOMC5dzchWy66DQc76VQ3a2XMu0MMZJZRBKWCB8t5GSPPbQDKrakDjpXo20WixDpEXUXt2qMQGy6N2VuIZmtmHGw8ao+6DgSMIJIx+gcSkDiALgyKeIdL5h4KwIsTVKJxyzTlyxujAHClvF7QtipBBFF2iqolmcHUm7CLui7EDKxubDOtLcPulTLCnaxoC5VROj5oyW0D5Mtxe3WwJFWMBtuCEWOYi5ZtCWLsbuza8Sbk0KSRcOnk95DRs3bxzLFOUWRr5CuiSZdbKCSQwXUg0aMgry7bm8seIsEiIVe8GY2IYXysvNGHyjVTZW+uMxKyKk8YVCFE3ZZiwtqRqBmubXsQbXpa0yZdPuq8h3Gb2Q4Xa2JBYkNBDmRdWMymUjTQD4Ii5PIpSbvHvXPiMSJgWjEdxHGGAABAuXKg5ma3DgLCtNq7pyZDMsjsY7yPmtdgxJkJI1Zicp10AUirWwdjYdlf30zqxW2hsoHhbW/DWs5yk+GdOLAoJt8hnZ3uixEASExtbg2nsbgR9vhRFvdBwqglpFAGhN72+yg2yd18GYZjKZmfD3LGJzeVAMyuq9SuhA5qadtl7lYJYwVhDhlBvJdyV0IvmJpxiRLKouihs3beGxeV4mEljdTqDpxsdCdbaD2V02nhWCHswra3KHRS3ywOGbz0I46i9Lm+awYbHR5b4ftFuSCBHIVsoXLpke1rOD8WxFF8LIJFHbyE8iqiyt6wO8PC9bRxy8GUskGrkclxhxxRGUpHCW7UG1mktkjVbEgoCSxsdCoopsrfzBCNVkxESyhVWRfjB1shBsPlffXVoVjXXLGALKBoov8A6+qvLN8cMnb4mWE5lmS7qOUt/i+dgfMmulx2OJO3se+BqmW9Udj7SSeCOZCMsihh4XANvVw9VX6573LYE2O/5zjfCSMf+ylZrXYf9Kx37VP5KVmqsRx3aH51j9P65f5ammJqBbBI98439st/8GOjUr2F+Nr8PCkAmb/78tgwUw6LLPkLG5sqLcAE21YnjlBGgJpU3A2Ni5ZpMbjJJLv6CEgq9u8rWByhFBstqF7TmZ55TJ+k7Rw3gVJ0F/DT1VSwuKkiJMMskVzchW7p80a6/YDXdHp/imiHZ69j8MroVax59DcaggjgR1pJ25um4lSZSJgpayk2ZS2gc6Wew0vxoVhd+p0sHdZP3Bf18L1xx3um4kj4OJPM8R6uFTLEnyhQc4cMboY8NBBI8rHuoc5cEWFrWW+l+QN71d3d31wuJw8bdqnbopIjkYCTPlYLdTYFmAvpqM5ryLE4/FYyQNiDdB6I4qW628KtHAAgZrk+J5jnUrDY1d7jhu1tOF8NGuIN2lXNma3ekYFmvyBJNEztyR4veZa7YgMiPxZI7WlzfKshsGPM2PCkTYkQkE0DC6K4yn5OYBrA8sp++mvcyC0RxcraMtgzH0IIyQB5sQWPhlrz6ak0ey445Y0/f8BjE7kLIpQsDGRbKRwA0HDQEWGo6UsYncfGwX7IrMlvQdix06MbEaW0NxQja/u2Tic+9UQQroDICWe3PjoKxiPdyxWSwjiBPQHT61Cx0c/flwX13Tx0xySxqqkC62yxfvEnM/kNKacDhsHgwqSzxq/ADMou2nIHQchXkeO31xc4OfFSEX1CtlW50tdQDbwpcnfjcXJ5nifadfOmoeiXLyfUkeHQjQBgRroLWP3g15lvPu12c6oC3vZwWVeeb9VfmNGYX5adKUty/dGnwTqjt2mHuAyMblVvYlTx042r2PeHCLPhSYzmsFkjPI2sykeYuPXUSizTFkWoAbm4YtjogpIWOKR3XkRokakc+8S1vm057Y3vwuEjK9pGzoAFgRl7Q8FVQL6cuPAV4xNtl+3kSGRlSSNO0y6HQsezDX4G+Y+NxV/CQKq6AAgDUc66sGG4mHUz1ZG0TenGYjH/AAkrJdR3Ih+iA5rc6sxPxuvCl/Zm2Yk+Dcy4dhoRnZV+yj2NVgvcuToeQ40MnUvZZIg+mmYC/HrXVprZHK2EYMOh7183O7Ev9pJq2qaEcrach4fdQTBbPs3cjC8zqbfZY0xbvbr4naDHIwiw6sVkn+MSAbrEDe9r2LHrblSfxQuQ97keLkE2JgXvQoQxbkkj37g63HePS9OWx96xMIbxshnM2TUMMsDWDE9GFiPPyrfY26UOGw3vaJSqG+c/HcnRmLcbnmfZVrB7CRJRIBqqdnGLWWOO4JVQOthc87CuVtWUVdgn86x37VP5KVKxsA/nWO/ap/KWpSA33f8A0+NP/kD7IYqHbxbamWR41V17NoZ1ZQT2kAkUYheFsyi/d4kEW52JbuJ8LjD1xJ+yKKjWSmB4xvpgTFjZTlIEh7VTbusCBnIPUNe/mKBK/Pjf/TlXuu19hQ4lMkqBgNQeBU9VI1U+VJO1PcnBucPOwv8AFlGYeYZbMvsNduLqUklITPM8YyDl3ug6+qtMFBmJLaAHQHyolt3dHEYFr4lLxH0Zo7tHy0fTMnmRY1yw8qMO6wceDA6eqtVKMnaEYla1ieBNjbry+yuyx6E8elx/vXKaM2PtX7a1wchIAPLQX4npTfIFnY+ynkxJRXtHJmaQWIYAAByrDQX7gsflaUe90+AwbIKxjKgaOMgX0jFxl+wCgWH2i2HdJhchf0ij40bWz6dRYN+5XoWOw0WNwbxscyNZrgXuqkOCPpAfaa87qI6ZavZ145XDSfN+FOd1TSxIHhrzp4Xd/DkKGVRyvqDy4kamvUFwey8Th2ywwSMwt8CqCUDMCBddUI0424Uty+567M3ZSsgBNhIBNpbgSAlhfxPrrnyb8M7eilCCetX9gHEYOCMdmpjlUgaLfL7LXuKUcZsOR5mTDRSSKLE5FL2JAuO6D1r0rZnueSsT2rgr1uAvMiyj/U0y7J2PBh9YG7NwNchAuepUd1vWKjH8Wb9RNZYKMVweNbG9zzG4osI4SmU2LSnsxccu+Lk+Qr0X3PsZLB2+BmZHGHyFXW5Vc5uYrm17G1M8m8GISQq8YmVlsjraMqRxEoZuHMMo52tzpFxmN96xyxoynEzyNI2W5VM+mp+agsPE34V0bSR5OmUZblGEI0szgC2d7W1FsxsfWKvFtevDlYAVT2RhssY9vjYf8NWX0BOtgDfw6Hxr0YrTFUc7dlb3zd/K5P0fUa47NxhJkZiOzBsp6W0Yn10N99sVfh3msthrYAc/Mn2UY3U3ZbaMogjuuGjt28g588inmzHieVZykIJ7rbAm2me5eLC3Iefgza+jEOvVuHnXs2y9mR4eJIolCIihVA5Afeed+ZNdMBgEhRY41CIgsqjQADlarNq45ScijUKetbWrNQ0gFvds/nW0P2yfy1qVN3FIxWPvzmT2dmtSgC1u8tnxXjiW/giFGqDbu8cT/aZPuSi+t/CnYG1YK1mpSA5yQggggEHqL0r7Q9zPZ8xLNhlVusZaP+EgU2VKdsBMT3LsGvDtjbgDKxH215tvrurLs2btSWlwjn9JbvRtr3WsOFuDV75XGeAMCGFwdCDYgjoQeNXHJJCo8BwWKR1uhDC3Ig28+lXNgbdfAMY2NoCfg34iJj8RuqHkeRqlBs04WafDsAvZStpbijnMjDqCp+zwrvMtwelrEeHSuqUFkiNSobBt1WGYWVm1OW1iTzuNGoNjN9pFbsI3JYHVUWxseZc6eHWlqLZSJMigskcr5GKMUsXByG40tnABuOYoxj9jGOawlaO0HaZm76fBtZiwPDQi5BBrz59O1wdX5SqmFocNI4OZsg9bP62Y24crV0aURAs7g/OyqosOWhtbxpd3fxc+IcguiIpA0Ru0fMNMockKLG9yTpwqLs5Um7LHlZXYF0Oc5LAXKGO4yvYE3OhuawWK5aWzV9Rs9Ksrbb3zeVjFAxAtd5Bxs3JTyuOJ6VS2dg7+V9T+N9SfGt9nbP7TM7WXtGLEDkDoq+CgADSi6qFHC1uOmlerixqKOKUnJ8mQ1hYcOHq1qptae0TX6D8KtXv6NmHIis7J2N79x0eHJKoAzylT3sigWAPIsxAvVzltZkU9y9zpMfME1TDxXWaUEXLcWjU9STbNyF/Cvd9kbHiw0SwwoERRYAfeTxJJ5mtdi7Ijw0KxQoEReQ5k6liTckk63PWiIrhc7KM2qVKlIZKwazWDQAC2Avw+NPWcD6sUf41K13aHw+O/tH/8o6lAFjd3/wBR/aZfvWjFB92l7sx64mb+M0YoAlSpUpoCVKlShgQmtS9azSBQSTYAXPkKRdsb8TYaNbxh5pyXjQ6LFFoF7QjVieg5nwoSb2QC/wC6PiY3x6rEvfijKzOOd7NHERzIuWvyval1teJ861ErMXeQ/CSMXcjhmY3NvDgB5Css1ugHH8K9CEajRJnBbMfFzDDpogyNO/DKl8yqL8XYgeqnvaG7cc7RtLmIXN3QSFbNluHA1YXVTxt3eFDPc+Ydg7KAQ8jEtfiRZfVa1hRvaG1+zYJHE08jEXUELlDX5toSeS86yyaVuzGTpgDerZ7wfnUC2ITJIByAN0lA1DEXKEccp04VV2fuwZsKnaq5BJlDRDvFiCoklzEP1tHYAAdasYzeZZkuJUSNnMZjaMh7qdVLN3VYm4sAbD20FVJpZnfDzvDGSoDKWMq3XM0ClbIwViRmI+NzteuGcVLI9HPs64OXblFulf8At/0Ywuznv2K9mXF7jvFUsCQWsLqdDZOPE8Kt4HCS4NxPiIY8SnMg5lW/yV0C/vL66XO2kgnlyvJmSZZFzOQTmsQ5PxmN3W9Pm2Ns9ipSVT2t8gAW5lv/AFZVdGJFzmGmlRnlmhSRpgz4sctM43fkD7VwsXbp7z1jmXOickbMyumtgouCdeBJ8KIbq7Pn2fPLiHRZI3QKcsuZwEZnJU5crn5l7m1D9jbWwuDneHERMoZAbq5dgx9GORRohK6qFY+Nyb0yLtPBzXGHmyM2hjkuA2ui69dRxp5Jz0pcGemWtuMLj/0PneiRpCIohIrR4eaM3IZo5nKSNa2hSwa3jTQDSp7neKjmwMDrq6RLC+moaP0k8r01qKrkk2qVKlWIlQ1KwaQAPd4/D439uP5cdZqbv/psbp/Xj+VHUoAp7B23Ai4gPNGpGJluCwB9Lpeu8m+uH4Rs0p6ILD6zED7apbMzKmIMUKyv76lAHcFhe97t/vxqviNrTg2kw06k8kbDG4/e1qW63YF6feeUjuJhl/bYlR9iBvvrlFvjIFGdcNm5hcWunjqlBhiwp0wmOGmllw//AOq/bVuLaTaD3pjm+lNl/hYVH5GNeSlBhMb6X4RZj8yQP9wqwm8shIAws5vbWxtx5kqNKowbSUEXwxU/OmVj7GcmjkOLzCyIwPDUae0kD2U1ljJ7MHFo4bb28mFgaae4UWUKO8WZtAqjmSdK8k25tqTFTmaRFQZQiKpJIUMzasRqb9NNK9O3g3bfGRBHdEKvnRlBNjYrqpNjoTSlL7lmJB7uIgC8vgmJ+w114XGO7JE7ESi9+HO54DTn4Vd2Nuw+MXM7NHAw5ACRx1UkHIvjxNH4/c0nLp2rQzRKbsgZ4ybeiDdWFr6kc6Y2hnXTsI7HgBiBfwsGjGnhW088apMhxl4NdnbOSCJYowFjQWUeHE36m+pPOl2bEy+/SIcjSs7MM3oIiWTO9hew0AUaktTSmDmbjHlNubi1/NQao4XYdpJpVihSU2E15XBAUXDE5LAW1uND51z5FGdJshJ07QrbnbolJZZcQFdlZlQaka/Hy3KpcHKAOAHGm7Fx3QqLW8uXS3nXBNqLe5kwuvEjFc/HucatwTo+hkw/qnLH+AVaajwKWqXJ53vLsUl1dQWyq0T2GuU+i3qbnyzDrVLH7xYqR0LSoZFQRqUjPaKL95gtzlduJa3Kwr0LamxY58SEU3iRVeTKSM7G6ohPEJ3Szde6OVGMJgY4haKJEHGyqBx9WvrrDJnjF1Vs68eFtWeMmDKSjhgSMzB7h2zG+fUXvfW/hRrC4mPLkxCBhwWULY+srYqfnag86Zt4N2JsfMZoQoWNexUsQM5ViXbhquY5QfA9aA4fd/EEssapMY/SaNxkv8gO1g0g+St/G1N9vND57FY8ksUnoOewdoSbOmIw8izRuSSuYFSp1AYj0XXUB1uCDYivYdhbaTFRCRLgahlOjKw4qwvxryTZmwJ5VLJCRY5TfJcMDaxXOCp52Pq0o9sXZ+IwplymcCTKSFGGAzKCCbvKbDLlGljpVuEVFJOzOTbd0emGT/75VxbHoDbOt/PpSjnJuJBh5L2v20inS/O7sL+Vax4VY+BiiF81kxbooJ8EW3srLgTiPKm4FYY0jLILazx6a64vEP4+urmzdoMpCnEwBb6gBy3Xi4++p1x9hQW2D+lxf7e3siirFc92nBbFEG4OIYg9fg4qlPSBT3f2vFEcSrtlPvqX4rW1ItqBarmL27gn0klgPg+Xy4MKUzi8mIxIzhT74f41jwXxvXdNvSfrR+9lP3is3OrR1LpW4qSYXnj2blLfmwFr3spFvIUBixmEzkiFZIxbKS3ZE9fg7AEdLn1VMTiy/pNf1j7hUGJ0Pj4315VjKafhGq6X2w9sveDBA6IIGHNogo+uoKn20yQzqwupDDqNR7RXn4m01vWrYYg54maJ+sZy3819FvIirjPxRM+laWzPR1rhiMaE01J6DU/gPbSVhN85onyYjIUb0ZCMljwyta6g9L2HjVfam9xdmSFc7LozsO6vh85vAeutJSrg5lj33GXGbSPpPIsSA/KF/W54eS+2g5xec/AxqekkhCL55mJkf1L66WjCxOdyXbqQdPorwT1a+NWlwSsR3VOvyQfWdKyni1/5m0UlwNkOFeSxkxZsB6EJVBpzLd5z6zV3GYYEhwwV10zHUFT6SMOan7DqKUYsAg0CL46DX8KjbNjN7xp9VT/pWncWySL/AB78jdHtjDZe+0KEcRmQ6jyvW8e8GHv3SW+ijn7halWPDKosFAB00Wwt0rSXAJ8hT+6DT1kfjfYdxeGWWUyRtPExADWVSjBeF1fmOGltKEQ7bMDLDi7JL8WSxWKUam6twDAaFDqD1GtU5oIkUsyIANbBATfhYDiTcgAeIq1DsiKCI4vHhURCHWEC6qbjLnCi8st+A1APDXWlSmJrteTnJjXTC9niM2HiWSbtDqGePtWMYW2oDhuI1NrDjRTdbaAmwsbrGIl7wEYFrZXZeB8geuprvicZDjQkTRzJ2kSzxyNGVyFTcd74siHvZTypRg2S6PIFmkgkDntY1ymPO1j2qhgSocd6w01NLJjtUTjaY3Yu0T++BbkswA9JCQoY+KFr36XFGMXhkcFSpHQi4PqP4155jsJNKrI2Jk7NhZlCICy31GcDMAfCrc2ViSQSSTezuBr5MBShcVuX2m9w7jtkzAWiaOQfJmQcOmZLD1laGy4nsf00Aj4C6vlBPKx0B9ZFUTGLABpRpymk/wBHrsgPy5h/fy3/AI9K11WWoSS2LZxyOoKtOoOl8juGubDK12Twqz+SCw1gxEun9bIqr9XOBb92hEcToc0EkiMTqzNI4+qxyt4318asz4MzKRNJLJfj3yotpoFSyjh0NZKEFLVRNTDm5kYCT5VVB74fuqQQNI9AVsDas1jclQIpQOAnkA8AAgtWa11I5XdifjsMpxOLuiMe3bUqCdVjbiR41V7BfkJ5ZRy9VGJowcTi7j+vP8uKtXhU20HjWEpLUz0ceKTgqBHvcDXKoPHgv4VynSJFzMIwBzIH4a+VFJwoYIqF5G9GMaMRzN/iKObHSi+zN3ViIlxBEkt+4qjuIf8Atg6s2ush+ysp5ox28kzWnyJvaIrKZIGiRwcskiBUJBsOuXwzWvRFsGvNQLdBbhTpBi45bqQrIxy9UN/i5uEjfRva3Ggc+xBA+SxMTD4Pj3P+0T0HFSeRtyohnT2a3Ji7dAFsCg+KL25D778eNcEwCAABFyjQWFhc8eFMUmDXkOX2iqOLwmU3W1vuPP1VvGZTxNKwaMEpHDn48vG9dBhgOGYDjozan61dUiudPv00q/DgBzvfz0t6q0tLkhYnLgHrhfF/rt+NdOzUX70gH03/ANDRYbPUWIUE9B/ua2XDn5Cj98n1aLaotF9qSALzop1aQDqWlt99qzBKJWCQdtO3EiJ3IUX5tmCofmkg0WxzNGjOFiuqlrFn1IB0048OFZ3Xw8bYdch7OSb0p8OS+fKQ7FnaMBDnYrqCQBoabaqzPIpLYEYjY+MYDs8NOrK6OvazLkvHIkgv8IfkkddRV3a/ug4lpHiWP3qYyA+bK8gJANxa65deOvCneXEKoF246C5A4edDdq7vQYn9PAsh4hrENpw762I9tQpv0Z1q5EbGbx4kNaLGzEm3eKoLN9Ag2FZTb82NWKZkeJVhMckihgJZle3cKX7q5WNzbViBR9vcxwJN/wA4AvfL2zkW09dMezsHHBGkUQKRoLKoubaljqepJNzR3r4Eo+UefBbgN2stuR7UgH13rZYBymk8PhaLbf3YVJZMREMOgtmI7JpHkYC7sFzWzAajKCetVcLZhcNbzgePQ8DrWiaqzePzOMcLfrJbfT/2rssDfrZvrL/8aILgfH/h8xXZcEL8eHl+FOMi+2wauEfiJ5f8h9l1+2t1wMh/9TKOfCPkfoUVXBjr7AK6DC+J+z8KrUNYi5uApEEoLFiMRKLkAE2Ki+gA+ypW+5P6Kb+0S/eKzSs8+Ud2L8iXxGLP/kN9iRCqG1sc8aqQrsC3fyDMVUcWCmwYjpVjFTlZ8ReOW7TudIpDcaKDdVIPo3qPjeFkxB8sPNb+CueUWpNnp45x7aVh/YOFh7LtMPaQSa5yblyOGYm3DXu2AFjpzqrjge+ZSrdQbhBb0e0y6ve/dhXjzudaEbL2mcJMWEcww8pJlBgkVYntYTAlQADwYeR5U6e9Fdlk4hQStuF2+OOptpeuLLjcJX7ON80BtnbIkZhJIWTQAXyiS3QWGWBLaZEuercQT8kQIykAjhY8LV0EdC9o7fSPMq991HesQqJ+0kPdTy1PQVjFSk7QroD4mLJM0eosAyE65l8PI909NK5zRf8ADRqXCrioVYgq41VgpFjbXLmAJQ8Dca0MbCyrftE4fGXVDzvc6r5Nw613wn75OzFlTVSB+Hwtvna+q1XAAP8AbhVFttYccZoufxxy8r1n8vYfh28fjr/tWnO5spRXDCK6Vuuh4UKXbkHDtozfob1t+XYP1qac9fwqqBzj7OmMmkFhHHmsFbNoQR2iiRBws2QlhrWqx4tLJHJCIh6LyRu8qJ8gAsEbLwBPs51uu3cOBrMg8zb76h2/hjwnh6emtHBk9MuWJ+8W6s+MaMx/DTL8HOskgzI2YkSgMTZGUj0RyFW9j7i4bA/CY/ErmH9WshROOmgtJL5W9VMcsuEkIZ2w7sNFJKEjyNB8RFhRjYMrQqjRyq9mHEGN1uw4c+JqrdHPLGl5QK3r3nhkVUwvvmMB8zMTIkbJaQLxbQM+guBwoPhtrPhpu1SSRgneys7EMoFyhUk91vLQi9O2Glw0k+MWR4shWKOxdcpTs855/KZvIgUIj3RwwYhsajRhrhC6gsBYhWe5JHDgL251lKDdUej0uXFHFKORL6D5xGIxIJ97jDhu8XaQSS95MjCMAZYjl7uYnnwqYXZ0ystnstyWX0rIFCpCl9cosGL8yDprpZwW0YlQCTEwyP3ixzoLZmuFA+SOA8r11O1oOU8Wuv6RfVzrajlhGMVsd0jt+FdgulUhtWH9dF/iJ+NdBtOL9bH9dfxo00aXH2WV6f8ABXW9U12hEeEkfD5a/jXaPGJ8tPrL+NJJ2Fr2XNxW+Bl/tM38VSuXufuGglsR/SZuH06laUzy5VbGpUrOWtqlWkZHN476EXB4jjfwoANiyYc3wxzR84GNreMTn0PonTypirBFZzimqYJguLFJIChujW1Rrq48uo+cpIrRNlwqy9xbIO6Ld0H5QHDN87jRGXDq1rgG3DqD1B40D2xtgYX9KCwIJUpa51AswOg1PEX8q482FxdwNE/YYdDVDE7TRWy953t6CAs2uuttFH0iBXTC4ORxmlewYXyITYA9XPeY+yr+HwqoLKAB/wA9vrqo9Ne7FqBMWDnf4sWHXoFDyfcEX/NRSHBgCxu3i1ifuqzas11xioqkTZyEAHAAeoVvkrapVCs0MY6A1zOETmin90fhXepTCyr+S4v1Uf1F/CsNsuI/1Uf1F/CrdSgCl+SIf1Uf1F/CoNjQfqYvqL+FXalCQFL8jQfqYv8ADX8Kz+R4f1MX1F/CrlSmFlL8jw/qYv8ADX8Kn5Hh/Uxf4a/hV2pQAPfYOHPHDwn+7X8K4S7qYRuOFgP92v4UXrU1I7KOytjxYcMsKCNWOYqL2uQLkA8PVUq9Uo1D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http://graceventura.com/wp-content/uploads/2013/01/worry-w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1" y="1534886"/>
            <a:ext cx="3559629" cy="45705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fedhz.com/wp-content/uploads/2009/11/worry-wart-28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20168"/>
            <a:ext cx="2752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0941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2430</TotalTime>
  <Words>1250</Words>
  <Application>Microsoft Office PowerPoint</Application>
  <PresentationFormat>On-screen Show (4:3)</PresentationFormat>
  <Paragraphs>36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61</cp:revision>
  <dcterms:created xsi:type="dcterms:W3CDTF">2006-12-19T00:50:39Z</dcterms:created>
  <dcterms:modified xsi:type="dcterms:W3CDTF">2013-10-06T02:29:07Z</dcterms:modified>
</cp:coreProperties>
</file>